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6" r:id="rId6"/>
    <p:sldMasterId id="2147483662" r:id="rId7"/>
    <p:sldMasterId id="2147483664" r:id="rId8"/>
    <p:sldMasterId id="2147483683" r:id="rId9"/>
  </p:sldMasterIdLst>
  <p:notesMasterIdLst>
    <p:notesMasterId r:id="rId36"/>
  </p:notesMasterIdLst>
  <p:handoutMasterIdLst>
    <p:handoutMasterId r:id="rId37"/>
  </p:handoutMasterIdLst>
  <p:sldIdLst>
    <p:sldId id="256" r:id="rId10"/>
    <p:sldId id="261" r:id="rId11"/>
    <p:sldId id="262" r:id="rId12"/>
    <p:sldId id="264" r:id="rId13"/>
    <p:sldId id="290" r:id="rId14"/>
    <p:sldId id="263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257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" id="{E77EA762-0D16-4713-A8D4-CE2D1583C926}">
          <p14:sldIdLst>
            <p14:sldId id="256"/>
            <p14:sldId id="261"/>
            <p14:sldId id="262"/>
            <p14:sldId id="264"/>
            <p14:sldId id="290"/>
          </p14:sldIdLst>
        </p14:section>
        <p14:section name="Project Overview" id="{7D992D81-6581-44CA-91E5-1A896E665F2A}">
          <p14:sldIdLst>
            <p14:sldId id="263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DBDBDB"/>
    <a:srgbClr val="3E3E3E"/>
    <a:srgbClr val="000000"/>
    <a:srgbClr val="323232"/>
    <a:srgbClr val="B2B2B2"/>
    <a:srgbClr val="5F0000"/>
    <a:srgbClr val="740000"/>
    <a:srgbClr val="7E0000"/>
    <a:srgbClr val="8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E403D-22DD-4FBC-80BD-F845083DF45A}" v="522" dt="2020-04-14T01:53:42.6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385" autoAdjust="0"/>
  </p:normalViewPr>
  <p:slideViewPr>
    <p:cSldViewPr snapToObjects="1">
      <p:cViewPr varScale="1">
        <p:scale>
          <a:sx n="98" d="100"/>
          <a:sy n="98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microsoft.com/office/2015/10/relationships/revisionInfo" Target="revisionInfo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impf,Nathan Tyler" userId="4f367b35-e14f-472e-bba4-b9ed83d46818" providerId="ADAL" clId="{F31E403D-22DD-4FBC-80BD-F845083DF45A}"/>
    <pc:docChg chg="undo redo custSel addSld delSld modSld addSection delSection modSection">
      <pc:chgData name="Schimpf,Nathan Tyler" userId="4f367b35-e14f-472e-bba4-b9ed83d46818" providerId="ADAL" clId="{F31E403D-22DD-4FBC-80BD-F845083DF45A}" dt="2020-04-14T01:53:58.647" v="2576" actId="20577"/>
      <pc:docMkLst>
        <pc:docMk/>
      </pc:docMkLst>
      <pc:sldChg chg="addSp modSp">
        <pc:chgData name="Schimpf,Nathan Tyler" userId="4f367b35-e14f-472e-bba4-b9ed83d46818" providerId="ADAL" clId="{F31E403D-22DD-4FBC-80BD-F845083DF45A}" dt="2020-04-13T17:51:43.075" v="54" actId="20577"/>
        <pc:sldMkLst>
          <pc:docMk/>
          <pc:sldMk cId="647459591" sldId="256"/>
        </pc:sldMkLst>
        <pc:spChg chg="add mod">
          <ac:chgData name="Schimpf,Nathan Tyler" userId="4f367b35-e14f-472e-bba4-b9ed83d46818" providerId="ADAL" clId="{F31E403D-22DD-4FBC-80BD-F845083DF45A}" dt="2020-04-13T17:51:43.075" v="54" actId="20577"/>
          <ac:spMkLst>
            <pc:docMk/>
            <pc:sldMk cId="647459591" sldId="256"/>
            <ac:spMk id="4" creationId="{D35E5C28-5E9B-402C-B55E-55F17FA06E7E}"/>
          </ac:spMkLst>
        </pc:spChg>
      </pc:sldChg>
      <pc:sldChg chg="addSp delSp modSp">
        <pc:chgData name="Schimpf,Nathan Tyler" userId="4f367b35-e14f-472e-bba4-b9ed83d46818" providerId="ADAL" clId="{F31E403D-22DD-4FBC-80BD-F845083DF45A}" dt="2020-04-13T17:49:53.116" v="18" actId="478"/>
        <pc:sldMkLst>
          <pc:docMk/>
          <pc:sldMk cId="2551813013" sldId="261"/>
        </pc:sldMkLst>
        <pc:spChg chg="del mod">
          <ac:chgData name="Schimpf,Nathan Tyler" userId="4f367b35-e14f-472e-bba4-b9ed83d46818" providerId="ADAL" clId="{F31E403D-22DD-4FBC-80BD-F845083DF45A}" dt="2020-04-13T17:49:53.116" v="18" actId="478"/>
          <ac:spMkLst>
            <pc:docMk/>
            <pc:sldMk cId="2551813013" sldId="261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3T17:49:43.156" v="17" actId="478"/>
          <ac:spMkLst>
            <pc:docMk/>
            <pc:sldMk cId="2551813013" sldId="261"/>
            <ac:spMk id="5" creationId="{75416B8F-B42A-408B-93DF-E16B10BF2B7E}"/>
          </ac:spMkLst>
        </pc:spChg>
      </pc:sldChg>
      <pc:sldChg chg="addSp delSp modSp add del">
        <pc:chgData name="Schimpf,Nathan Tyler" userId="4f367b35-e14f-472e-bba4-b9ed83d46818" providerId="ADAL" clId="{F31E403D-22DD-4FBC-80BD-F845083DF45A}" dt="2020-04-13T23:27:06.736" v="589" actId="2696"/>
        <pc:sldMkLst>
          <pc:docMk/>
          <pc:sldMk cId="2974645193" sldId="262"/>
        </pc:sldMkLst>
        <pc:spChg chg="del mod">
          <ac:chgData name="Schimpf,Nathan Tyler" userId="4f367b35-e14f-472e-bba4-b9ed83d46818" providerId="ADAL" clId="{F31E403D-22DD-4FBC-80BD-F845083DF45A}" dt="2020-04-13T17:50:17.637" v="30" actId="478"/>
          <ac:spMkLst>
            <pc:docMk/>
            <pc:sldMk cId="2974645193" sldId="262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3T17:47:53.854" v="1" actId="47"/>
          <ac:spMkLst>
            <pc:docMk/>
            <pc:sldMk cId="2974645193" sldId="262"/>
            <ac:spMk id="8" creationId="{C908790D-462D-4E16-9AFA-B283A8761807}"/>
          </ac:spMkLst>
        </pc:spChg>
        <pc:spChg chg="add del mod">
          <ac:chgData name="Schimpf,Nathan Tyler" userId="4f367b35-e14f-472e-bba4-b9ed83d46818" providerId="ADAL" clId="{F31E403D-22DD-4FBC-80BD-F845083DF45A}" dt="2020-04-13T17:52:01.095" v="58" actId="20577"/>
          <ac:spMkLst>
            <pc:docMk/>
            <pc:sldMk cId="2974645193" sldId="262"/>
            <ac:spMk id="9" creationId="{50B68CBC-2D97-4336-AAC3-ADADAA433F30}"/>
          </ac:spMkLst>
        </pc:spChg>
      </pc:sldChg>
      <pc:sldChg chg="addSp delSp modSp">
        <pc:chgData name="Schimpf,Nathan Tyler" userId="4f367b35-e14f-472e-bba4-b9ed83d46818" providerId="ADAL" clId="{F31E403D-22DD-4FBC-80BD-F845083DF45A}" dt="2020-04-13T23:22:49.825" v="443" actId="1582"/>
        <pc:sldMkLst>
          <pc:docMk/>
          <pc:sldMk cId="1044847056" sldId="263"/>
        </pc:sldMkLst>
        <pc:spChg chg="add mod">
          <ac:chgData name="Schimpf,Nathan Tyler" userId="4f367b35-e14f-472e-bba4-b9ed83d46818" providerId="ADAL" clId="{F31E403D-22DD-4FBC-80BD-F845083DF45A}" dt="2020-04-13T18:02:54.329" v="356" actId="20577"/>
          <ac:spMkLst>
            <pc:docMk/>
            <pc:sldMk cId="1044847056" sldId="263"/>
            <ac:spMk id="2" creationId="{E1D68E34-532B-4A50-8C46-9F1C84FC2542}"/>
          </ac:spMkLst>
        </pc:spChg>
        <pc:spChg chg="add del mod">
          <ac:chgData name="Schimpf,Nathan Tyler" userId="4f367b35-e14f-472e-bba4-b9ed83d46818" providerId="ADAL" clId="{F31E403D-22DD-4FBC-80BD-F845083DF45A}" dt="2020-04-13T23:19:53.018" v="425"/>
          <ac:spMkLst>
            <pc:docMk/>
            <pc:sldMk cId="1044847056" sldId="263"/>
            <ac:spMk id="3" creationId="{20957D22-920B-4904-8E72-8FC219CC0B36}"/>
          </ac:spMkLst>
        </pc:spChg>
        <pc:spChg chg="del">
          <ac:chgData name="Schimpf,Nathan Tyler" userId="4f367b35-e14f-472e-bba4-b9ed83d46818" providerId="ADAL" clId="{F31E403D-22DD-4FBC-80BD-F845083DF45A}" dt="2020-04-13T18:02:30.145" v="327" actId="478"/>
          <ac:spMkLst>
            <pc:docMk/>
            <pc:sldMk cId="1044847056" sldId="263"/>
            <ac:spMk id="4" creationId="{DBA5B99A-D01E-461A-A129-2E2BE3BCF0D1}"/>
          </ac:spMkLst>
        </pc:spChg>
        <pc:picChg chg="add del mod">
          <ac:chgData name="Schimpf,Nathan Tyler" userId="4f367b35-e14f-472e-bba4-b9ed83d46818" providerId="ADAL" clId="{F31E403D-22DD-4FBC-80BD-F845083DF45A}" dt="2020-04-13T23:09:11.073" v="382"/>
          <ac:picMkLst>
            <pc:docMk/>
            <pc:sldMk cId="1044847056" sldId="263"/>
            <ac:picMk id="4" creationId="{FFD1B490-3009-4032-BEA5-97EB9BA27033}"/>
          </ac:picMkLst>
        </pc:picChg>
        <pc:picChg chg="add del mod">
          <ac:chgData name="Schimpf,Nathan Tyler" userId="4f367b35-e14f-472e-bba4-b9ed83d46818" providerId="ADAL" clId="{F31E403D-22DD-4FBC-80BD-F845083DF45A}" dt="2020-04-13T23:17:25.522" v="388" actId="478"/>
          <ac:picMkLst>
            <pc:docMk/>
            <pc:sldMk cId="1044847056" sldId="263"/>
            <ac:picMk id="5" creationId="{86825D13-2C04-46E4-A355-3EAE22781314}"/>
          </ac:picMkLst>
        </pc:picChg>
        <pc:picChg chg="add mod">
          <ac:chgData name="Schimpf,Nathan Tyler" userId="4f367b35-e14f-472e-bba4-b9ed83d46818" providerId="ADAL" clId="{F31E403D-22DD-4FBC-80BD-F845083DF45A}" dt="2020-04-13T23:22:49.825" v="443" actId="1582"/>
          <ac:picMkLst>
            <pc:docMk/>
            <pc:sldMk cId="1044847056" sldId="263"/>
            <ac:picMk id="6" creationId="{F0C1EDB8-0F4F-429B-94AC-D6EEC9268A52}"/>
          </ac:picMkLst>
        </pc:picChg>
        <pc:picChg chg="add del mod">
          <ac:chgData name="Schimpf,Nathan Tyler" userId="4f367b35-e14f-472e-bba4-b9ed83d46818" providerId="ADAL" clId="{F31E403D-22DD-4FBC-80BD-F845083DF45A}" dt="2020-04-13T23:18:38.719" v="396" actId="478"/>
          <ac:picMkLst>
            <pc:docMk/>
            <pc:sldMk cId="1044847056" sldId="263"/>
            <ac:picMk id="7" creationId="{14311F18-65BA-4B42-8272-CA8DF3F26A8E}"/>
          </ac:picMkLst>
        </pc:picChg>
      </pc:sldChg>
      <pc:sldChg chg="addSp delSp modSp add del">
        <pc:chgData name="Schimpf,Nathan Tyler" userId="4f367b35-e14f-472e-bba4-b9ed83d46818" providerId="ADAL" clId="{F31E403D-22DD-4FBC-80BD-F845083DF45A}" dt="2020-04-13T23:27:06.734" v="588" actId="2696"/>
        <pc:sldMkLst>
          <pc:docMk/>
          <pc:sldMk cId="4147445618" sldId="264"/>
        </pc:sldMkLst>
        <pc:spChg chg="add del mod">
          <ac:chgData name="Schimpf,Nathan Tyler" userId="4f367b35-e14f-472e-bba4-b9ed83d46818" providerId="ADAL" clId="{F31E403D-22DD-4FBC-80BD-F845083DF45A}" dt="2020-04-13T17:50:35.860" v="41" actId="478"/>
          <ac:spMkLst>
            <pc:docMk/>
            <pc:sldMk cId="4147445618" sldId="264"/>
            <ac:spMk id="2" creationId="{36E2BD65-BC2A-4620-A5D2-31BED6B09E3C}"/>
          </ac:spMkLst>
        </pc:spChg>
        <pc:spChg chg="mod">
          <ac:chgData name="Schimpf,Nathan Tyler" userId="4f367b35-e14f-472e-bba4-b9ed83d46818" providerId="ADAL" clId="{F31E403D-22DD-4FBC-80BD-F845083DF45A}" dt="2020-04-13T17:50:24.087" v="39" actId="20577"/>
          <ac:spMkLst>
            <pc:docMk/>
            <pc:sldMk cId="4147445618" sldId="264"/>
            <ac:spMk id="3" creationId="{20957D22-920B-4904-8E72-8FC219CC0B36}"/>
          </ac:spMkLst>
        </pc:spChg>
        <pc:spChg chg="del mod">
          <ac:chgData name="Schimpf,Nathan Tyler" userId="4f367b35-e14f-472e-bba4-b9ed83d46818" providerId="ADAL" clId="{F31E403D-22DD-4FBC-80BD-F845083DF45A}" dt="2020-04-13T17:52:20.099" v="62" actId="478"/>
          <ac:spMkLst>
            <pc:docMk/>
            <pc:sldMk cId="4147445618" sldId="264"/>
            <ac:spMk id="4" creationId="{DBA5B99A-D01E-461A-A129-2E2BE3BCF0D1}"/>
          </ac:spMkLst>
        </pc:spChg>
        <pc:spChg chg="add mod">
          <ac:chgData name="Schimpf,Nathan Tyler" userId="4f367b35-e14f-472e-bba4-b9ed83d46818" providerId="ADAL" clId="{F31E403D-22DD-4FBC-80BD-F845083DF45A}" dt="2020-04-13T17:52:11.042" v="61" actId="20577"/>
          <ac:spMkLst>
            <pc:docMk/>
            <pc:sldMk cId="4147445618" sldId="264"/>
            <ac:spMk id="5" creationId="{84D277E4-433F-4CD7-BA47-79F9C59BC96C}"/>
          </ac:spMkLst>
        </pc:spChg>
      </pc:sldChg>
      <pc:sldChg chg="addSp delSp modSp add del">
        <pc:chgData name="Schimpf,Nathan Tyler" userId="4f367b35-e14f-472e-bba4-b9ed83d46818" providerId="ADAL" clId="{F31E403D-22DD-4FBC-80BD-F845083DF45A}" dt="2020-04-13T23:27:06.718" v="587" actId="2696"/>
        <pc:sldMkLst>
          <pc:docMk/>
          <pc:sldMk cId="3848247031" sldId="290"/>
        </pc:sldMkLst>
        <pc:spChg chg="add mod">
          <ac:chgData name="Schimpf,Nathan Tyler" userId="4f367b35-e14f-472e-bba4-b9ed83d46818" providerId="ADAL" clId="{F31E403D-22DD-4FBC-80BD-F845083DF45A}" dt="2020-04-13T17:52:45.146" v="68" actId="255"/>
          <ac:spMkLst>
            <pc:docMk/>
            <pc:sldMk cId="3848247031" sldId="290"/>
            <ac:spMk id="2" creationId="{E10E3216-A52A-47FC-8FCF-83CFB1D9EBDB}"/>
          </ac:spMkLst>
        </pc:spChg>
        <pc:spChg chg="del mod">
          <ac:chgData name="Schimpf,Nathan Tyler" userId="4f367b35-e14f-472e-bba4-b9ed83d46818" providerId="ADAL" clId="{F31E403D-22DD-4FBC-80BD-F845083DF45A}" dt="2020-04-13T17:52:33.126" v="67" actId="478"/>
          <ac:spMkLst>
            <pc:docMk/>
            <pc:sldMk cId="3848247031" sldId="290"/>
            <ac:spMk id="4" creationId="{DBA5B99A-D01E-461A-A129-2E2BE3BCF0D1}"/>
          </ac:spMkLst>
        </pc:spChg>
        <pc:graphicFrameChg chg="mod">
          <ac:chgData name="Schimpf,Nathan Tyler" userId="4f367b35-e14f-472e-bba4-b9ed83d46818" providerId="ADAL" clId="{F31E403D-22DD-4FBC-80BD-F845083DF45A}" dt="2020-04-13T18:02:15.301" v="322" actId="20577"/>
          <ac:graphicFrameMkLst>
            <pc:docMk/>
            <pc:sldMk cId="3848247031" sldId="290"/>
            <ac:graphicFrameMk id="11" creationId="{9C63A7FA-3C69-4495-875D-E60ECC8CB297}"/>
          </ac:graphicFrameMkLst>
        </pc:graphicFrameChg>
      </pc:sldChg>
      <pc:sldChg chg="addSp delSp modSp add del">
        <pc:chgData name="Schimpf,Nathan Tyler" userId="4f367b35-e14f-472e-bba4-b9ed83d46818" providerId="ADAL" clId="{F31E403D-22DD-4FBC-80BD-F845083DF45A}" dt="2020-04-13T23:59:45.852" v="1117" actId="478"/>
        <pc:sldMkLst>
          <pc:docMk/>
          <pc:sldMk cId="71366081" sldId="291"/>
        </pc:sldMkLst>
        <pc:spChg chg="mod">
          <ac:chgData name="Schimpf,Nathan Tyler" userId="4f367b35-e14f-472e-bba4-b9ed83d46818" providerId="ADAL" clId="{F31E403D-22DD-4FBC-80BD-F845083DF45A}" dt="2020-04-13T23:19:52.260" v="423" actId="20577"/>
          <ac:spMkLst>
            <pc:docMk/>
            <pc:sldMk cId="71366081" sldId="291"/>
            <ac:spMk id="2" creationId="{E1D68E34-532B-4A50-8C46-9F1C84FC2542}"/>
          </ac:spMkLst>
        </pc:spChg>
        <pc:spChg chg="mod">
          <ac:chgData name="Schimpf,Nathan Tyler" userId="4f367b35-e14f-472e-bba4-b9ed83d46818" providerId="ADAL" clId="{F31E403D-22DD-4FBC-80BD-F845083DF45A}" dt="2020-04-13T23:20:09.175" v="437" actId="20577"/>
          <ac:spMkLst>
            <pc:docMk/>
            <pc:sldMk cId="71366081" sldId="291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3T23:47:18.389" v="948" actId="11529"/>
          <ac:spMkLst>
            <pc:docMk/>
            <pc:sldMk cId="71366081" sldId="291"/>
            <ac:spMk id="5" creationId="{35995AB1-F193-4FC5-B006-FE456C748CB7}"/>
          </ac:spMkLst>
        </pc:spChg>
        <pc:spChg chg="add mod">
          <ac:chgData name="Schimpf,Nathan Tyler" userId="4f367b35-e14f-472e-bba4-b9ed83d46818" providerId="ADAL" clId="{F31E403D-22DD-4FBC-80BD-F845083DF45A}" dt="2020-04-13T23:47:36.520" v="952" actId="1076"/>
          <ac:spMkLst>
            <pc:docMk/>
            <pc:sldMk cId="71366081" sldId="291"/>
            <ac:spMk id="7" creationId="{A92F10DA-C04A-4BF8-951B-EB83BA54482F}"/>
          </ac:spMkLst>
        </pc:spChg>
        <pc:spChg chg="add mod">
          <ac:chgData name="Schimpf,Nathan Tyler" userId="4f367b35-e14f-472e-bba4-b9ed83d46818" providerId="ADAL" clId="{F31E403D-22DD-4FBC-80BD-F845083DF45A}" dt="2020-04-13T23:47:43.190" v="953" actId="571"/>
          <ac:spMkLst>
            <pc:docMk/>
            <pc:sldMk cId="71366081" sldId="291"/>
            <ac:spMk id="8" creationId="{4A2ED8D7-B19B-43C2-A557-858B55B28545}"/>
          </ac:spMkLst>
        </pc:spChg>
        <pc:spChg chg="add mod">
          <ac:chgData name="Schimpf,Nathan Tyler" userId="4f367b35-e14f-472e-bba4-b9ed83d46818" providerId="ADAL" clId="{F31E403D-22DD-4FBC-80BD-F845083DF45A}" dt="2020-04-13T23:47:56.818" v="956" actId="14100"/>
          <ac:spMkLst>
            <pc:docMk/>
            <pc:sldMk cId="71366081" sldId="291"/>
            <ac:spMk id="9" creationId="{601B4817-FF21-409A-9B35-CCB5CAAF9882}"/>
          </ac:spMkLst>
        </pc:spChg>
        <pc:picChg chg="add mod">
          <ac:chgData name="Schimpf,Nathan Tyler" userId="4f367b35-e14f-472e-bba4-b9ed83d46818" providerId="ADAL" clId="{F31E403D-22DD-4FBC-80BD-F845083DF45A}" dt="2020-04-13T23:44:25.259" v="946" actId="1076"/>
          <ac:picMkLst>
            <pc:docMk/>
            <pc:sldMk cId="71366081" sldId="291"/>
            <ac:picMk id="4" creationId="{9D5ECFFE-F2B4-4DA0-B841-6FE0E5E11894}"/>
          </ac:picMkLst>
        </pc:picChg>
        <pc:picChg chg="del">
          <ac:chgData name="Schimpf,Nathan Tyler" userId="4f367b35-e14f-472e-bba4-b9ed83d46818" providerId="ADAL" clId="{F31E403D-22DD-4FBC-80BD-F845083DF45A}" dt="2020-04-13T23:19:01.251" v="399" actId="478"/>
          <ac:picMkLst>
            <pc:docMk/>
            <pc:sldMk cId="71366081" sldId="291"/>
            <ac:picMk id="6" creationId="{F0C1EDB8-0F4F-429B-94AC-D6EEC9268A52}"/>
          </ac:picMkLst>
        </pc:picChg>
        <pc:picChg chg="add del mod">
          <ac:chgData name="Schimpf,Nathan Tyler" userId="4f367b35-e14f-472e-bba4-b9ed83d46818" providerId="ADAL" clId="{F31E403D-22DD-4FBC-80BD-F845083DF45A}" dt="2020-04-13T23:59:45.852" v="1117" actId="478"/>
          <ac:picMkLst>
            <pc:docMk/>
            <pc:sldMk cId="71366081" sldId="291"/>
            <ac:picMk id="10" creationId="{6DB11597-B1DA-442F-B45A-C6A2E7431995}"/>
          </ac:picMkLst>
        </pc:picChg>
      </pc:sldChg>
      <pc:sldChg chg="modSp add del">
        <pc:chgData name="Schimpf,Nathan Tyler" userId="4f367b35-e14f-472e-bba4-b9ed83d46818" providerId="ADAL" clId="{F31E403D-22DD-4FBC-80BD-F845083DF45A}" dt="2020-04-13T23:20:00.089" v="427"/>
        <pc:sldMkLst>
          <pc:docMk/>
          <pc:sldMk cId="153407892" sldId="291"/>
        </pc:sldMkLst>
        <pc:spChg chg="mod">
          <ac:chgData name="Schimpf,Nathan Tyler" userId="4f367b35-e14f-472e-bba4-b9ed83d46818" providerId="ADAL" clId="{F31E403D-22DD-4FBC-80BD-F845083DF45A}" dt="2020-04-13T23:19:56.280" v="426"/>
          <ac:spMkLst>
            <pc:docMk/>
            <pc:sldMk cId="153407892" sldId="291"/>
            <ac:spMk id="2" creationId="{E2B571E9-1E10-42D7-8EBF-A2D276DE27ED}"/>
          </ac:spMkLst>
        </pc:spChg>
      </pc:sldChg>
      <pc:sldChg chg="add del">
        <pc:chgData name="Schimpf,Nathan Tyler" userId="4f367b35-e14f-472e-bba4-b9ed83d46818" providerId="ADAL" clId="{F31E403D-22DD-4FBC-80BD-F845083DF45A}" dt="2020-04-13T23:18:52.340" v="397" actId="2696"/>
        <pc:sldMkLst>
          <pc:docMk/>
          <pc:sldMk cId="936274515" sldId="291"/>
        </pc:sldMkLst>
      </pc:sldChg>
      <pc:sldChg chg="modSp add del">
        <pc:chgData name="Schimpf,Nathan Tyler" userId="4f367b35-e14f-472e-bba4-b9ed83d46818" providerId="ADAL" clId="{F31E403D-22DD-4FBC-80BD-F845083DF45A}" dt="2020-04-13T23:19:21.229" v="401"/>
        <pc:sldMkLst>
          <pc:docMk/>
          <pc:sldMk cId="2824281541" sldId="292"/>
        </pc:sldMkLst>
        <pc:spChg chg="mod">
          <ac:chgData name="Schimpf,Nathan Tyler" userId="4f367b35-e14f-472e-bba4-b9ed83d46818" providerId="ADAL" clId="{F31E403D-22DD-4FBC-80BD-F845083DF45A}" dt="2020-04-13T23:19:19.518" v="400"/>
          <ac:spMkLst>
            <pc:docMk/>
            <pc:sldMk cId="2824281541" sldId="292"/>
            <ac:spMk id="2" creationId="{3CDB3AAC-A3B8-48F3-87F8-89DBB8C21711}"/>
          </ac:spMkLst>
        </pc:spChg>
      </pc:sldChg>
      <pc:sldChg chg="addSp modSp add">
        <pc:chgData name="Schimpf,Nathan Tyler" userId="4f367b35-e14f-472e-bba4-b9ed83d46818" providerId="ADAL" clId="{F31E403D-22DD-4FBC-80BD-F845083DF45A}" dt="2020-04-13T23:55:52.139" v="1114" actId="20577"/>
        <pc:sldMkLst>
          <pc:docMk/>
          <pc:sldMk cId="3790296129" sldId="292"/>
        </pc:sldMkLst>
        <pc:spChg chg="mod">
          <ac:chgData name="Schimpf,Nathan Tyler" userId="4f367b35-e14f-472e-bba4-b9ed83d46818" providerId="ADAL" clId="{F31E403D-22DD-4FBC-80BD-F845083DF45A}" dt="2020-04-13T23:55:52.139" v="1114" actId="20577"/>
          <ac:spMkLst>
            <pc:docMk/>
            <pc:sldMk cId="3790296129" sldId="292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3T23:54:42.462" v="961" actId="1076"/>
          <ac:picMkLst>
            <pc:docMk/>
            <pc:sldMk cId="3790296129" sldId="292"/>
            <ac:picMk id="4" creationId="{5CF812BC-C3C3-4468-B115-1458556823AC}"/>
          </ac:picMkLst>
        </pc:picChg>
      </pc:sldChg>
      <pc:sldChg chg="modSp add del">
        <pc:chgData name="Schimpf,Nathan Tyler" userId="4f367b35-e14f-472e-bba4-b9ed83d46818" providerId="ADAL" clId="{F31E403D-22DD-4FBC-80BD-F845083DF45A}" dt="2020-04-13T23:19:49.440" v="421" actId="2696"/>
        <pc:sldMkLst>
          <pc:docMk/>
          <pc:sldMk cId="3889813567" sldId="292"/>
        </pc:sldMkLst>
        <pc:spChg chg="mod">
          <ac:chgData name="Schimpf,Nathan Tyler" userId="4f367b35-e14f-472e-bba4-b9ed83d46818" providerId="ADAL" clId="{F31E403D-22DD-4FBC-80BD-F845083DF45A}" dt="2020-04-13T23:19:48.542" v="420"/>
          <ac:spMkLst>
            <pc:docMk/>
            <pc:sldMk cId="3889813567" sldId="292"/>
            <ac:spMk id="2" creationId="{7BF07234-6BD8-4913-85D6-AE1DB743B458}"/>
          </ac:spMkLst>
        </pc:spChg>
      </pc:sldChg>
      <pc:sldChg chg="addSp modSp add">
        <pc:chgData name="Schimpf,Nathan Tyler" userId="4f367b35-e14f-472e-bba4-b9ed83d46818" providerId="ADAL" clId="{F31E403D-22DD-4FBC-80BD-F845083DF45A}" dt="2020-04-14T00:09:49.271" v="1123" actId="1076"/>
        <pc:sldMkLst>
          <pc:docMk/>
          <pc:sldMk cId="3357971116" sldId="293"/>
        </pc:sldMkLst>
        <pc:spChg chg="mod">
          <ac:chgData name="Schimpf,Nathan Tyler" userId="4f367b35-e14f-472e-bba4-b9ed83d46818" providerId="ADAL" clId="{F31E403D-22DD-4FBC-80BD-F845083DF45A}" dt="2020-04-13T23:24:57.676" v="494" actId="20577"/>
          <ac:spMkLst>
            <pc:docMk/>
            <pc:sldMk cId="3357971116" sldId="293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0:07:59.094" v="1120" actId="1076"/>
          <ac:picMkLst>
            <pc:docMk/>
            <pc:sldMk cId="3357971116" sldId="293"/>
            <ac:picMk id="4" creationId="{5323C832-59A5-40DD-8B02-21B2B2AEA04F}"/>
          </ac:picMkLst>
        </pc:picChg>
        <pc:picChg chg="add mod">
          <ac:chgData name="Schimpf,Nathan Tyler" userId="4f367b35-e14f-472e-bba4-b9ed83d46818" providerId="ADAL" clId="{F31E403D-22DD-4FBC-80BD-F845083DF45A}" dt="2020-04-14T00:09:49.271" v="1123" actId="1076"/>
          <ac:picMkLst>
            <pc:docMk/>
            <pc:sldMk cId="3357971116" sldId="293"/>
            <ac:picMk id="5" creationId="{EFE9267B-1C4A-4187-A29A-F021423D6941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01:17.531" v="1311" actId="1076"/>
        <pc:sldMkLst>
          <pc:docMk/>
          <pc:sldMk cId="4177664328" sldId="294"/>
        </pc:sldMkLst>
        <pc:spChg chg="mod">
          <ac:chgData name="Schimpf,Nathan Tyler" userId="4f367b35-e14f-472e-bba4-b9ed83d46818" providerId="ADAL" clId="{F31E403D-22DD-4FBC-80BD-F845083DF45A}" dt="2020-04-13T23:29:07.588" v="649"/>
          <ac:spMkLst>
            <pc:docMk/>
            <pc:sldMk cId="4177664328" sldId="294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01:17.531" v="1311" actId="1076"/>
          <ac:spMkLst>
            <pc:docMk/>
            <pc:sldMk cId="4177664328" sldId="294"/>
            <ac:spMk id="5" creationId="{18BE6854-0C0B-486B-BBF5-25A603099C51}"/>
          </ac:spMkLst>
        </pc:spChg>
        <pc:picChg chg="add mod">
          <ac:chgData name="Schimpf,Nathan Tyler" userId="4f367b35-e14f-472e-bba4-b9ed83d46818" providerId="ADAL" clId="{F31E403D-22DD-4FBC-80BD-F845083DF45A}" dt="2020-04-14T01:01:15.228" v="1310" actId="1076"/>
          <ac:picMkLst>
            <pc:docMk/>
            <pc:sldMk cId="4177664328" sldId="294"/>
            <ac:picMk id="4" creationId="{B2B58A64-C768-4EE4-91CF-74E0CA1F1521}"/>
          </ac:picMkLst>
        </pc:picChg>
      </pc:sldChg>
      <pc:sldChg chg="addSp delSp modSp add">
        <pc:chgData name="Schimpf,Nathan Tyler" userId="4f367b35-e14f-472e-bba4-b9ed83d46818" providerId="ADAL" clId="{F31E403D-22DD-4FBC-80BD-F845083DF45A}" dt="2020-04-14T01:11:55.845" v="1426" actId="1076"/>
        <pc:sldMkLst>
          <pc:docMk/>
          <pc:sldMk cId="2029086352" sldId="295"/>
        </pc:sldMkLst>
        <pc:spChg chg="mod">
          <ac:chgData name="Schimpf,Nathan Tyler" userId="4f367b35-e14f-472e-bba4-b9ed83d46818" providerId="ADAL" clId="{F31E403D-22DD-4FBC-80BD-F845083DF45A}" dt="2020-04-13T23:29:21.531" v="656" actId="20577"/>
          <ac:spMkLst>
            <pc:docMk/>
            <pc:sldMk cId="2029086352" sldId="295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4T01:11:08.580" v="1418" actId="207"/>
          <ac:spMkLst>
            <pc:docMk/>
            <pc:sldMk cId="2029086352" sldId="295"/>
            <ac:spMk id="5" creationId="{DD95B5DC-C5E2-4567-B3A9-5E1099F2A6DA}"/>
          </ac:spMkLst>
        </pc:spChg>
        <pc:picChg chg="add mod">
          <ac:chgData name="Schimpf,Nathan Tyler" userId="4f367b35-e14f-472e-bba4-b9ed83d46818" providerId="ADAL" clId="{F31E403D-22DD-4FBC-80BD-F845083DF45A}" dt="2020-04-14T01:11:54.070" v="1425" actId="1076"/>
          <ac:picMkLst>
            <pc:docMk/>
            <pc:sldMk cId="2029086352" sldId="295"/>
            <ac:picMk id="4" creationId="{6FB1FF7A-5B2F-4988-8077-E020D190ABBF}"/>
          </ac:picMkLst>
        </pc:picChg>
        <pc:picChg chg="add mod">
          <ac:chgData name="Schimpf,Nathan Tyler" userId="4f367b35-e14f-472e-bba4-b9ed83d46818" providerId="ADAL" clId="{F31E403D-22DD-4FBC-80BD-F845083DF45A}" dt="2020-04-14T01:11:55.845" v="1426" actId="1076"/>
          <ac:picMkLst>
            <pc:docMk/>
            <pc:sldMk cId="2029086352" sldId="295"/>
            <ac:picMk id="6" creationId="{107CA411-3BE7-4AC3-B1C7-ABD3498C49FE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12:50.832" v="1429" actId="1076"/>
        <pc:sldMkLst>
          <pc:docMk/>
          <pc:sldMk cId="3173296370" sldId="296"/>
        </pc:sldMkLst>
        <pc:spChg chg="mod">
          <ac:chgData name="Schimpf,Nathan Tyler" userId="4f367b35-e14f-472e-bba4-b9ed83d46818" providerId="ADAL" clId="{F31E403D-22DD-4FBC-80BD-F845083DF45A}" dt="2020-04-13T23:29:36.830" v="659" actId="20577"/>
          <ac:spMkLst>
            <pc:docMk/>
            <pc:sldMk cId="3173296370" sldId="296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12:50.832" v="1429" actId="1076"/>
          <ac:picMkLst>
            <pc:docMk/>
            <pc:sldMk cId="3173296370" sldId="296"/>
            <ac:picMk id="4" creationId="{E00E60B9-B6CD-4119-9BD8-3D07976F69DD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25:33.872" v="1874" actId="207"/>
        <pc:sldMkLst>
          <pc:docMk/>
          <pc:sldMk cId="1819683461" sldId="297"/>
        </pc:sldMkLst>
        <pc:spChg chg="mod">
          <ac:chgData name="Schimpf,Nathan Tyler" userId="4f367b35-e14f-472e-bba4-b9ed83d46818" providerId="ADAL" clId="{F31E403D-22DD-4FBC-80BD-F845083DF45A}" dt="2020-04-13T23:28:04.509" v="600" actId="20577"/>
          <ac:spMkLst>
            <pc:docMk/>
            <pc:sldMk cId="1819683461" sldId="297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25:33.872" v="1874" actId="207"/>
          <ac:spMkLst>
            <pc:docMk/>
            <pc:sldMk cId="1819683461" sldId="297"/>
            <ac:spMk id="5" creationId="{22AA5873-88E1-43E4-B124-83DB96331BE0}"/>
          </ac:spMkLst>
        </pc:spChg>
        <pc:picChg chg="add mod">
          <ac:chgData name="Schimpf,Nathan Tyler" userId="4f367b35-e14f-472e-bba4-b9ed83d46818" providerId="ADAL" clId="{F31E403D-22DD-4FBC-80BD-F845083DF45A}" dt="2020-04-14T01:24:54.036" v="1828" actId="1076"/>
          <ac:picMkLst>
            <pc:docMk/>
            <pc:sldMk cId="1819683461" sldId="297"/>
            <ac:picMk id="4" creationId="{D14CA6DF-8B86-497E-9A2A-749032E3FF0A}"/>
          </ac:picMkLst>
        </pc:picChg>
      </pc:sldChg>
      <pc:sldChg chg="addSp delSp modSp add">
        <pc:chgData name="Schimpf,Nathan Tyler" userId="4f367b35-e14f-472e-bba4-b9ed83d46818" providerId="ADAL" clId="{F31E403D-22DD-4FBC-80BD-F845083DF45A}" dt="2020-04-14T01:28:40.660" v="2055" actId="1076"/>
        <pc:sldMkLst>
          <pc:docMk/>
          <pc:sldMk cId="1965666689" sldId="298"/>
        </pc:sldMkLst>
        <pc:spChg chg="mod">
          <ac:chgData name="Schimpf,Nathan Tyler" userId="4f367b35-e14f-472e-bba4-b9ed83d46818" providerId="ADAL" clId="{F31E403D-22DD-4FBC-80BD-F845083DF45A}" dt="2020-04-13T23:28:29.562" v="618" actId="20577"/>
          <ac:spMkLst>
            <pc:docMk/>
            <pc:sldMk cId="1965666689" sldId="298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4T01:28:40.660" v="2055" actId="1076"/>
          <ac:spMkLst>
            <pc:docMk/>
            <pc:sldMk cId="1965666689" sldId="298"/>
            <ac:spMk id="5" creationId="{42FC8987-7F33-40EA-8444-BC85A4206891}"/>
          </ac:spMkLst>
        </pc:spChg>
        <pc:picChg chg="add mod">
          <ac:chgData name="Schimpf,Nathan Tyler" userId="4f367b35-e14f-472e-bba4-b9ed83d46818" providerId="ADAL" clId="{F31E403D-22DD-4FBC-80BD-F845083DF45A}" dt="2020-04-14T01:26:35.617" v="1877" actId="1076"/>
          <ac:picMkLst>
            <pc:docMk/>
            <pc:sldMk cId="1965666689" sldId="298"/>
            <ac:picMk id="4" creationId="{5F3D989B-96BA-4C98-910B-B690E745FBBA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31:18.305" v="2180" actId="207"/>
        <pc:sldMkLst>
          <pc:docMk/>
          <pc:sldMk cId="649001038" sldId="299"/>
        </pc:sldMkLst>
        <pc:spChg chg="mod">
          <ac:chgData name="Schimpf,Nathan Tyler" userId="4f367b35-e14f-472e-bba4-b9ed83d46818" providerId="ADAL" clId="{F31E403D-22DD-4FBC-80BD-F845083DF45A}" dt="2020-04-13T23:28:40.595" v="646" actId="20577"/>
          <ac:spMkLst>
            <pc:docMk/>
            <pc:sldMk cId="649001038" sldId="299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31:18.305" v="2180" actId="207"/>
          <ac:spMkLst>
            <pc:docMk/>
            <pc:sldMk cId="649001038" sldId="299"/>
            <ac:spMk id="5" creationId="{7C7288CA-A47C-40F7-8927-DF15D6B47131}"/>
          </ac:spMkLst>
        </pc:spChg>
        <pc:picChg chg="add mod">
          <ac:chgData name="Schimpf,Nathan Tyler" userId="4f367b35-e14f-472e-bba4-b9ed83d46818" providerId="ADAL" clId="{F31E403D-22DD-4FBC-80BD-F845083DF45A}" dt="2020-04-14T01:29:52.612" v="2057" actId="1076"/>
          <ac:picMkLst>
            <pc:docMk/>
            <pc:sldMk cId="649001038" sldId="299"/>
            <ac:picMk id="4" creationId="{C2BCC6AC-7EAB-439A-9E36-CB2EDE5854A9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34:51.028" v="2282" actId="207"/>
        <pc:sldMkLst>
          <pc:docMk/>
          <pc:sldMk cId="2841274935" sldId="300"/>
        </pc:sldMkLst>
        <pc:spChg chg="mod">
          <ac:chgData name="Schimpf,Nathan Tyler" userId="4f367b35-e14f-472e-bba4-b9ed83d46818" providerId="ADAL" clId="{F31E403D-22DD-4FBC-80BD-F845083DF45A}" dt="2020-04-13T23:29:58.986" v="662" actId="20577"/>
          <ac:spMkLst>
            <pc:docMk/>
            <pc:sldMk cId="2841274935" sldId="300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34:51.028" v="2282" actId="207"/>
          <ac:spMkLst>
            <pc:docMk/>
            <pc:sldMk cId="2841274935" sldId="300"/>
            <ac:spMk id="5" creationId="{D67AC3F5-6506-4E6C-A7BD-35D8592E63B0}"/>
          </ac:spMkLst>
        </pc:spChg>
        <pc:picChg chg="add mod">
          <ac:chgData name="Schimpf,Nathan Tyler" userId="4f367b35-e14f-472e-bba4-b9ed83d46818" providerId="ADAL" clId="{F31E403D-22DD-4FBC-80BD-F845083DF45A}" dt="2020-04-14T01:34:34.764" v="2279" actId="1076"/>
          <ac:picMkLst>
            <pc:docMk/>
            <pc:sldMk cId="2841274935" sldId="300"/>
            <ac:picMk id="4" creationId="{69B4D43B-049B-4BF4-80CA-18508DB27A06}"/>
          </ac:picMkLst>
        </pc:picChg>
      </pc:sldChg>
      <pc:sldChg chg="addSp delSp modSp add">
        <pc:chgData name="Schimpf,Nathan Tyler" userId="4f367b35-e14f-472e-bba4-b9ed83d46818" providerId="ADAL" clId="{F31E403D-22DD-4FBC-80BD-F845083DF45A}" dt="2020-04-14T01:46:11.374" v="2364" actId="1076"/>
        <pc:sldMkLst>
          <pc:docMk/>
          <pc:sldMk cId="2140800067" sldId="301"/>
        </pc:sldMkLst>
        <pc:spChg chg="mod">
          <ac:chgData name="Schimpf,Nathan Tyler" userId="4f367b35-e14f-472e-bba4-b9ed83d46818" providerId="ADAL" clId="{F31E403D-22DD-4FBC-80BD-F845083DF45A}" dt="2020-04-13T23:30:10.732" v="679" actId="20577"/>
          <ac:spMkLst>
            <pc:docMk/>
            <pc:sldMk cId="2140800067" sldId="301"/>
            <ac:spMk id="3" creationId="{20957D22-920B-4904-8E72-8FC219CC0B36}"/>
          </ac:spMkLst>
        </pc:spChg>
        <pc:spChg chg="add del mod">
          <ac:chgData name="Schimpf,Nathan Tyler" userId="4f367b35-e14f-472e-bba4-b9ed83d46818" providerId="ADAL" clId="{F31E403D-22DD-4FBC-80BD-F845083DF45A}" dt="2020-04-14T01:45:34.154" v="2361" actId="207"/>
          <ac:spMkLst>
            <pc:docMk/>
            <pc:sldMk cId="2140800067" sldId="301"/>
            <ac:spMk id="5" creationId="{7A772748-38AC-4EED-A0B7-BE5348166738}"/>
          </ac:spMkLst>
        </pc:spChg>
        <pc:picChg chg="add del mod">
          <ac:chgData name="Schimpf,Nathan Tyler" userId="4f367b35-e14f-472e-bba4-b9ed83d46818" providerId="ADAL" clId="{F31E403D-22DD-4FBC-80BD-F845083DF45A}" dt="2020-04-14T01:46:05.689" v="2363" actId="478"/>
          <ac:picMkLst>
            <pc:docMk/>
            <pc:sldMk cId="2140800067" sldId="301"/>
            <ac:picMk id="4" creationId="{DC218F8F-6394-451A-9059-6E32421640EE}"/>
          </ac:picMkLst>
        </pc:picChg>
        <pc:picChg chg="add mod">
          <ac:chgData name="Schimpf,Nathan Tyler" userId="4f367b35-e14f-472e-bba4-b9ed83d46818" providerId="ADAL" clId="{F31E403D-22DD-4FBC-80BD-F845083DF45A}" dt="2020-04-14T01:46:11.374" v="2364" actId="1076"/>
          <ac:picMkLst>
            <pc:docMk/>
            <pc:sldMk cId="2140800067" sldId="301"/>
            <ac:picMk id="6" creationId="{FF466695-D855-45C5-AAC5-9C0FF37E52D8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48:03.815" v="2478" actId="207"/>
        <pc:sldMkLst>
          <pc:docMk/>
          <pc:sldMk cId="1367101728" sldId="302"/>
        </pc:sldMkLst>
        <pc:spChg chg="mod">
          <ac:chgData name="Schimpf,Nathan Tyler" userId="4f367b35-e14f-472e-bba4-b9ed83d46818" providerId="ADAL" clId="{F31E403D-22DD-4FBC-80BD-F845083DF45A}" dt="2020-04-13T23:30:23.703" v="689" actId="20577"/>
          <ac:spMkLst>
            <pc:docMk/>
            <pc:sldMk cId="1367101728" sldId="302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48:03.815" v="2478" actId="207"/>
          <ac:spMkLst>
            <pc:docMk/>
            <pc:sldMk cId="1367101728" sldId="302"/>
            <ac:spMk id="5" creationId="{EC2D38DE-5533-4721-9693-C62421E11234}"/>
          </ac:spMkLst>
        </pc:spChg>
        <pc:picChg chg="add mod">
          <ac:chgData name="Schimpf,Nathan Tyler" userId="4f367b35-e14f-472e-bba4-b9ed83d46818" providerId="ADAL" clId="{F31E403D-22DD-4FBC-80BD-F845083DF45A}" dt="2020-04-14T01:47:05.003" v="2368" actId="14100"/>
          <ac:picMkLst>
            <pc:docMk/>
            <pc:sldMk cId="1367101728" sldId="302"/>
            <ac:picMk id="4" creationId="{0C55A537-AB0F-4802-AB4F-B8467AD10289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49:16.923" v="2549" actId="20577"/>
        <pc:sldMkLst>
          <pc:docMk/>
          <pc:sldMk cId="3947734674" sldId="303"/>
        </pc:sldMkLst>
        <pc:spChg chg="mod">
          <ac:chgData name="Schimpf,Nathan Tyler" userId="4f367b35-e14f-472e-bba4-b9ed83d46818" providerId="ADAL" clId="{F31E403D-22DD-4FBC-80BD-F845083DF45A}" dt="2020-04-13T23:30:50.091" v="706" actId="20577"/>
          <ac:spMkLst>
            <pc:docMk/>
            <pc:sldMk cId="3947734674" sldId="303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01:49:16.923" v="2549" actId="20577"/>
          <ac:spMkLst>
            <pc:docMk/>
            <pc:sldMk cId="3947734674" sldId="303"/>
            <ac:spMk id="5" creationId="{864CEB81-863B-4F04-B1EC-FA9F45BAE2BC}"/>
          </ac:spMkLst>
        </pc:spChg>
        <pc:picChg chg="add mod">
          <ac:chgData name="Schimpf,Nathan Tyler" userId="4f367b35-e14f-472e-bba4-b9ed83d46818" providerId="ADAL" clId="{F31E403D-22DD-4FBC-80BD-F845083DF45A}" dt="2020-04-14T01:48:40.356" v="2481" actId="1076"/>
          <ac:picMkLst>
            <pc:docMk/>
            <pc:sldMk cId="3947734674" sldId="303"/>
            <ac:picMk id="4" creationId="{88F2E384-99F9-4DBB-9C64-CC8C0C475435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49:56.413" v="2551" actId="1076"/>
        <pc:sldMkLst>
          <pc:docMk/>
          <pc:sldMk cId="2866222139" sldId="304"/>
        </pc:sldMkLst>
        <pc:spChg chg="mod">
          <ac:chgData name="Schimpf,Nathan Tyler" userId="4f367b35-e14f-472e-bba4-b9ed83d46818" providerId="ADAL" clId="{F31E403D-22DD-4FBC-80BD-F845083DF45A}" dt="2020-04-13T23:31:44.525" v="738" actId="20577"/>
          <ac:spMkLst>
            <pc:docMk/>
            <pc:sldMk cId="2866222139" sldId="304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49:56.413" v="2551" actId="1076"/>
          <ac:picMkLst>
            <pc:docMk/>
            <pc:sldMk cId="2866222139" sldId="304"/>
            <ac:picMk id="4" creationId="{527342F9-50A2-48CD-AB94-3378E232131F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51:14.406" v="2553" actId="1076"/>
        <pc:sldMkLst>
          <pc:docMk/>
          <pc:sldMk cId="3283351342" sldId="305"/>
        </pc:sldMkLst>
        <pc:spChg chg="mod">
          <ac:chgData name="Schimpf,Nathan Tyler" userId="4f367b35-e14f-472e-bba4-b9ed83d46818" providerId="ADAL" clId="{F31E403D-22DD-4FBC-80BD-F845083DF45A}" dt="2020-04-13T23:37:46.062" v="764" actId="20577"/>
          <ac:spMkLst>
            <pc:docMk/>
            <pc:sldMk cId="3283351342" sldId="305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51:14.406" v="2553" actId="1076"/>
          <ac:picMkLst>
            <pc:docMk/>
            <pc:sldMk cId="3283351342" sldId="305"/>
            <ac:picMk id="4" creationId="{FCB9E5F3-3D0B-4A0D-8656-B52BAE56C877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51:53.169" v="2557" actId="1076"/>
        <pc:sldMkLst>
          <pc:docMk/>
          <pc:sldMk cId="3496095131" sldId="306"/>
        </pc:sldMkLst>
        <pc:spChg chg="mod">
          <ac:chgData name="Schimpf,Nathan Tyler" userId="4f367b35-e14f-472e-bba4-b9ed83d46818" providerId="ADAL" clId="{F31E403D-22DD-4FBC-80BD-F845083DF45A}" dt="2020-04-13T23:38:15.171" v="789" actId="14100"/>
          <ac:spMkLst>
            <pc:docMk/>
            <pc:sldMk cId="3496095131" sldId="306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51:53.169" v="2557" actId="1076"/>
          <ac:picMkLst>
            <pc:docMk/>
            <pc:sldMk cId="3496095131" sldId="306"/>
            <ac:picMk id="4" creationId="{517AB036-0F63-459A-A460-E756F267DE6A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52:34.680" v="2563" actId="1076"/>
        <pc:sldMkLst>
          <pc:docMk/>
          <pc:sldMk cId="376775137" sldId="307"/>
        </pc:sldMkLst>
        <pc:spChg chg="mod">
          <ac:chgData name="Schimpf,Nathan Tyler" userId="4f367b35-e14f-472e-bba4-b9ed83d46818" providerId="ADAL" clId="{F31E403D-22DD-4FBC-80BD-F845083DF45A}" dt="2020-04-13T23:38:24.149" v="811" actId="20577"/>
          <ac:spMkLst>
            <pc:docMk/>
            <pc:sldMk cId="376775137" sldId="307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52:34.680" v="2563" actId="1076"/>
          <ac:picMkLst>
            <pc:docMk/>
            <pc:sldMk cId="376775137" sldId="307"/>
            <ac:picMk id="4" creationId="{2B1E6BAA-B427-4E16-BDD8-E642DB24AD81}"/>
          </ac:picMkLst>
        </pc:picChg>
      </pc:sldChg>
      <pc:sldChg chg="addSp modSp add">
        <pc:chgData name="Schimpf,Nathan Tyler" userId="4f367b35-e14f-472e-bba4-b9ed83d46818" providerId="ADAL" clId="{F31E403D-22DD-4FBC-80BD-F845083DF45A}" dt="2020-04-14T01:53:47.089" v="2566" actId="1076"/>
        <pc:sldMkLst>
          <pc:docMk/>
          <pc:sldMk cId="59430920" sldId="308"/>
        </pc:sldMkLst>
        <pc:spChg chg="mod">
          <ac:chgData name="Schimpf,Nathan Tyler" userId="4f367b35-e14f-472e-bba4-b9ed83d46818" providerId="ADAL" clId="{F31E403D-22DD-4FBC-80BD-F845083DF45A}" dt="2020-04-13T23:38:40.504" v="829" actId="20577"/>
          <ac:spMkLst>
            <pc:docMk/>
            <pc:sldMk cId="59430920" sldId="308"/>
            <ac:spMk id="3" creationId="{20957D22-920B-4904-8E72-8FC219CC0B36}"/>
          </ac:spMkLst>
        </pc:spChg>
        <pc:picChg chg="add mod">
          <ac:chgData name="Schimpf,Nathan Tyler" userId="4f367b35-e14f-472e-bba4-b9ed83d46818" providerId="ADAL" clId="{F31E403D-22DD-4FBC-80BD-F845083DF45A}" dt="2020-04-14T01:53:47.089" v="2566" actId="1076"/>
          <ac:picMkLst>
            <pc:docMk/>
            <pc:sldMk cId="59430920" sldId="308"/>
            <ac:picMk id="4" creationId="{1E846E65-30BC-4438-AB19-E63B64B499D9}"/>
          </ac:picMkLst>
        </pc:picChg>
      </pc:sldChg>
      <pc:sldChg chg="addSp modSp add modNotesTx">
        <pc:chgData name="Schimpf,Nathan Tyler" userId="4f367b35-e14f-472e-bba4-b9ed83d46818" providerId="ADAL" clId="{F31E403D-22DD-4FBC-80BD-F845083DF45A}" dt="2020-04-14T01:53:58.647" v="2576" actId="20577"/>
        <pc:sldMkLst>
          <pc:docMk/>
          <pc:sldMk cId="2719087482" sldId="309"/>
        </pc:sldMkLst>
        <pc:spChg chg="mod">
          <ac:chgData name="Schimpf,Nathan Tyler" userId="4f367b35-e14f-472e-bba4-b9ed83d46818" providerId="ADAL" clId="{F31E403D-22DD-4FBC-80BD-F845083DF45A}" dt="2020-04-14T01:53:58.647" v="2576" actId="20577"/>
          <ac:spMkLst>
            <pc:docMk/>
            <pc:sldMk cId="2719087482" sldId="309"/>
            <ac:spMk id="3" creationId="{A7687156-1310-4E69-B01D-9F89E9371B29}"/>
          </ac:spMkLst>
        </pc:spChg>
        <pc:spChg chg="mod">
          <ac:chgData name="Schimpf,Nathan Tyler" userId="4f367b35-e14f-472e-bba4-b9ed83d46818" providerId="ADAL" clId="{F31E403D-22DD-4FBC-80BD-F845083DF45A}" dt="2020-04-13T23:39:53.646" v="851" actId="20577"/>
          <ac:spMkLst>
            <pc:docMk/>
            <pc:sldMk cId="2719087482" sldId="309"/>
            <ac:spMk id="4" creationId="{3A4A3E58-0454-4A64-8A27-A51A3C19AFA0}"/>
          </ac:spMkLst>
        </pc:spChg>
        <pc:picChg chg="add mod">
          <ac:chgData name="Schimpf,Nathan Tyler" userId="4f367b35-e14f-472e-bba4-b9ed83d46818" providerId="ADAL" clId="{F31E403D-22DD-4FBC-80BD-F845083DF45A}" dt="2020-04-14T01:18:30.038" v="1768" actId="1076"/>
          <ac:picMkLst>
            <pc:docMk/>
            <pc:sldMk cId="2719087482" sldId="309"/>
            <ac:picMk id="5" creationId="{09A2E2AE-6895-42F9-9AD1-5DF72ABD27BB}"/>
          </ac:picMkLst>
        </pc:picChg>
      </pc:sldChg>
    </pc:docChg>
  </pc:docChgLst>
  <pc:docChgLst>
    <pc:chgData name="Schimpf,Nathan Tyler" userId="4f367b35-e14f-472e-bba4-b9ed83d46818" providerId="ADAL" clId="{E438D271-D983-4E38-9C9D-229F1AC9152E}"/>
    <pc:docChg chg="modSld">
      <pc:chgData name="Schimpf,Nathan Tyler" userId="4f367b35-e14f-472e-bba4-b9ed83d46818" providerId="ADAL" clId="{E438D271-D983-4E38-9C9D-229F1AC9152E}" dt="2020-03-05T18:56:13.295" v="10" actId="20577"/>
      <pc:docMkLst>
        <pc:docMk/>
      </pc:docMkLst>
      <pc:sldChg chg="modSp">
        <pc:chgData name="Schimpf,Nathan Tyler" userId="4f367b35-e14f-472e-bba4-b9ed83d46818" providerId="ADAL" clId="{E438D271-D983-4E38-9C9D-229F1AC9152E}" dt="2020-03-05T18:56:13.295" v="10" actId="20577"/>
        <pc:sldMkLst>
          <pc:docMk/>
          <pc:sldMk cId="2551813013" sldId="261"/>
        </pc:sldMkLst>
        <pc:spChg chg="mod">
          <ac:chgData name="Schimpf,Nathan Tyler" userId="4f367b35-e14f-472e-bba4-b9ed83d46818" providerId="ADAL" clId="{E438D271-D983-4E38-9C9D-229F1AC9152E}" dt="2020-03-05T18:56:13.295" v="10" actId="20577"/>
          <ac:spMkLst>
            <pc:docMk/>
            <pc:sldMk cId="2551813013" sldId="261"/>
            <ac:spMk id="2" creationId="{E169EC12-A612-41CC-B8E7-C4D8084EA6B0}"/>
          </ac:spMkLst>
        </pc:spChg>
      </pc:sldChg>
    </pc:docChg>
  </pc:docChgLst>
  <pc:docChgLst>
    <pc:chgData name="Schimpf,Nathan Tyler" userId="4f367b35-e14f-472e-bba4-b9ed83d46818" providerId="ADAL" clId="{5F048A67-F0EC-4B89-BD67-C99F2B981048}"/>
    <pc:docChg chg="undo custSel delSld modSld sldOrd modSection">
      <pc:chgData name="Schimpf,Nathan Tyler" userId="4f367b35-e14f-472e-bba4-b9ed83d46818" providerId="ADAL" clId="{5F048A67-F0EC-4B89-BD67-C99F2B981048}" dt="2020-03-05T18:06:23.674" v="1006" actId="1076"/>
      <pc:docMkLst>
        <pc:docMk/>
      </pc:docMkLst>
      <pc:sldChg chg="modSp">
        <pc:chgData name="Schimpf,Nathan Tyler" userId="4f367b35-e14f-472e-bba4-b9ed83d46818" providerId="ADAL" clId="{5F048A67-F0EC-4B89-BD67-C99F2B981048}" dt="2020-03-05T16:21:34.721" v="330" actId="20577"/>
        <pc:sldMkLst>
          <pc:docMk/>
          <pc:sldMk cId="1684249180" sldId="257"/>
        </pc:sldMkLst>
        <pc:spChg chg="mod">
          <ac:chgData name="Schimpf,Nathan Tyler" userId="4f367b35-e14f-472e-bba4-b9ed83d46818" providerId="ADAL" clId="{5F048A67-F0EC-4B89-BD67-C99F2B981048}" dt="2020-03-05T16:21:34.721" v="330" actId="20577"/>
          <ac:spMkLst>
            <pc:docMk/>
            <pc:sldMk cId="1684249180" sldId="257"/>
            <ac:spMk id="2" creationId="{0F6466E5-15D5-45F2-ACEA-5080C7DF0A82}"/>
          </ac:spMkLst>
        </pc:spChg>
      </pc:sldChg>
      <pc:sldChg chg="addSp modSp">
        <pc:chgData name="Schimpf,Nathan Tyler" userId="4f367b35-e14f-472e-bba4-b9ed83d46818" providerId="ADAL" clId="{5F048A67-F0EC-4B89-BD67-C99F2B981048}" dt="2020-03-05T18:02:09.641" v="996" actId="20577"/>
        <pc:sldMkLst>
          <pc:docMk/>
          <pc:sldMk cId="2551813013" sldId="261"/>
        </pc:sldMkLst>
        <pc:spChg chg="add mod">
          <ac:chgData name="Schimpf,Nathan Tyler" userId="4f367b35-e14f-472e-bba4-b9ed83d46818" providerId="ADAL" clId="{5F048A67-F0EC-4B89-BD67-C99F2B981048}" dt="2020-03-05T18:02:09.641" v="996" actId="20577"/>
          <ac:spMkLst>
            <pc:docMk/>
            <pc:sldMk cId="2551813013" sldId="261"/>
            <ac:spMk id="2" creationId="{E169EC12-A612-41CC-B8E7-C4D8084EA6B0}"/>
          </ac:spMkLst>
        </pc:spChg>
        <pc:spChg chg="mod">
          <ac:chgData name="Schimpf,Nathan Tyler" userId="4f367b35-e14f-472e-bba4-b9ed83d46818" providerId="ADAL" clId="{5F048A67-F0EC-4B89-BD67-C99F2B981048}" dt="2020-03-05T16:03:23.085" v="14" actId="6549"/>
          <ac:spMkLst>
            <pc:docMk/>
            <pc:sldMk cId="2551813013" sldId="261"/>
            <ac:spMk id="3" creationId="{20957D22-920B-4904-8E72-8FC219CC0B36}"/>
          </ac:spMkLst>
        </pc:spChg>
      </pc:sldChg>
      <pc:sldChg chg="addSp delSp modSp">
        <pc:chgData name="Schimpf,Nathan Tyler" userId="4f367b35-e14f-472e-bba4-b9ed83d46818" providerId="ADAL" clId="{5F048A67-F0EC-4B89-BD67-C99F2B981048}" dt="2020-03-05T18:06:23.674" v="1006" actId="1076"/>
        <pc:sldMkLst>
          <pc:docMk/>
          <pc:sldMk cId="2974645193" sldId="262"/>
        </pc:sldMkLst>
        <pc:spChg chg="mod">
          <ac:chgData name="Schimpf,Nathan Tyler" userId="4f367b35-e14f-472e-bba4-b9ed83d46818" providerId="ADAL" clId="{5F048A67-F0EC-4B89-BD67-C99F2B981048}" dt="2020-03-05T17:18:09.075" v="544" actId="14100"/>
          <ac:spMkLst>
            <pc:docMk/>
            <pc:sldMk cId="2974645193" sldId="262"/>
            <ac:spMk id="3" creationId="{20957D22-920B-4904-8E72-8FC219CC0B36}"/>
          </ac:spMkLst>
        </pc:spChg>
        <pc:spChg chg="mod">
          <ac:chgData name="Schimpf,Nathan Tyler" userId="4f367b35-e14f-472e-bba4-b9ed83d46818" providerId="ADAL" clId="{5F048A67-F0EC-4B89-BD67-C99F2B981048}" dt="2020-03-05T16:03:33.318" v="34" actId="20577"/>
          <ac:spMkLst>
            <pc:docMk/>
            <pc:sldMk cId="2974645193" sldId="262"/>
            <ac:spMk id="4" creationId="{DBA5B99A-D01E-461A-A129-2E2BE3BCF0D1}"/>
          </ac:spMkLst>
        </pc:spChg>
        <pc:spChg chg="add mod">
          <ac:chgData name="Schimpf,Nathan Tyler" userId="4f367b35-e14f-472e-bba4-b9ed83d46818" providerId="ADAL" clId="{5F048A67-F0EC-4B89-BD67-C99F2B981048}" dt="2020-03-05T17:48:51.206" v="670" actId="1076"/>
          <ac:spMkLst>
            <pc:docMk/>
            <pc:sldMk cId="2974645193" sldId="262"/>
            <ac:spMk id="5" creationId="{384CBB51-4CE7-4192-833E-A3E910680E12}"/>
          </ac:spMkLst>
        </pc:spChg>
        <pc:spChg chg="add mod">
          <ac:chgData name="Schimpf,Nathan Tyler" userId="4f367b35-e14f-472e-bba4-b9ed83d46818" providerId="ADAL" clId="{5F048A67-F0EC-4B89-BD67-C99F2B981048}" dt="2020-03-05T17:48:29.364" v="666" actId="1076"/>
          <ac:spMkLst>
            <pc:docMk/>
            <pc:sldMk cId="2974645193" sldId="262"/>
            <ac:spMk id="10" creationId="{AC1EFF93-E9EB-438A-8E9F-16B3E474FF74}"/>
          </ac:spMkLst>
        </pc:spChg>
        <pc:picChg chg="add mod modCrop">
          <ac:chgData name="Schimpf,Nathan Tyler" userId="4f367b35-e14f-472e-bba4-b9ed83d46818" providerId="ADAL" clId="{5F048A67-F0EC-4B89-BD67-C99F2B981048}" dt="2020-03-05T17:48:57.112" v="671" actId="1076"/>
          <ac:picMkLst>
            <pc:docMk/>
            <pc:sldMk cId="2974645193" sldId="262"/>
            <ac:picMk id="2" creationId="{8F0C62AE-0E87-4FC6-AC2C-FF845A822634}"/>
          </ac:picMkLst>
        </pc:picChg>
        <pc:picChg chg="add mod modCrop">
          <ac:chgData name="Schimpf,Nathan Tyler" userId="4f367b35-e14f-472e-bba4-b9ed83d46818" providerId="ADAL" clId="{5F048A67-F0EC-4B89-BD67-C99F2B981048}" dt="2020-03-05T17:48:57.112" v="671" actId="1076"/>
          <ac:picMkLst>
            <pc:docMk/>
            <pc:sldMk cId="2974645193" sldId="262"/>
            <ac:picMk id="6" creationId="{B712DCDF-445C-4F6E-A2AB-477D57150605}"/>
          </ac:picMkLst>
        </pc:picChg>
        <pc:picChg chg="add mod modCrop">
          <ac:chgData name="Schimpf,Nathan Tyler" userId="4f367b35-e14f-472e-bba4-b9ed83d46818" providerId="ADAL" clId="{5F048A67-F0EC-4B89-BD67-C99F2B981048}" dt="2020-03-05T17:48:57.112" v="671" actId="1076"/>
          <ac:picMkLst>
            <pc:docMk/>
            <pc:sldMk cId="2974645193" sldId="262"/>
            <ac:picMk id="7" creationId="{2A61B4F9-6C85-4FAB-9EC8-BAA3E285372B}"/>
          </ac:picMkLst>
        </pc:picChg>
        <pc:picChg chg="add del mod">
          <ac:chgData name="Schimpf,Nathan Tyler" userId="4f367b35-e14f-472e-bba4-b9ed83d46818" providerId="ADAL" clId="{5F048A67-F0EC-4B89-BD67-C99F2B981048}" dt="2020-03-05T17:46:20.115" v="595" actId="478"/>
          <ac:picMkLst>
            <pc:docMk/>
            <pc:sldMk cId="2974645193" sldId="262"/>
            <ac:picMk id="8" creationId="{893770C4-6D3A-452F-8CCD-59A173119A5A}"/>
          </ac:picMkLst>
        </pc:picChg>
        <pc:picChg chg="add del mod">
          <ac:chgData name="Schimpf,Nathan Tyler" userId="4f367b35-e14f-472e-bba4-b9ed83d46818" providerId="ADAL" clId="{5F048A67-F0EC-4B89-BD67-C99F2B981048}" dt="2020-03-05T18:06:14.945" v="1003" actId="478"/>
          <ac:picMkLst>
            <pc:docMk/>
            <pc:sldMk cId="2974645193" sldId="262"/>
            <ac:picMk id="9" creationId="{8236ED2F-883B-4632-9307-97D5D68A95FE}"/>
          </ac:picMkLst>
        </pc:picChg>
        <pc:picChg chg="add mod">
          <ac:chgData name="Schimpf,Nathan Tyler" userId="4f367b35-e14f-472e-bba4-b9ed83d46818" providerId="ADAL" clId="{5F048A67-F0EC-4B89-BD67-C99F2B981048}" dt="2020-03-05T18:06:23.674" v="1006" actId="1076"/>
          <ac:picMkLst>
            <pc:docMk/>
            <pc:sldMk cId="2974645193" sldId="262"/>
            <ac:picMk id="12" creationId="{11388175-6B86-4D16-ADCA-8C72E8FD4356}"/>
          </ac:picMkLst>
        </pc:picChg>
        <pc:picChg chg="add mod">
          <ac:chgData name="Schimpf,Nathan Tyler" userId="4f367b35-e14f-472e-bba4-b9ed83d46818" providerId="ADAL" clId="{5F048A67-F0EC-4B89-BD67-C99F2B981048}" dt="2020-03-05T17:48:32.435" v="667" actId="1076"/>
          <ac:picMkLst>
            <pc:docMk/>
            <pc:sldMk cId="2974645193" sldId="262"/>
            <ac:picMk id="1026" creationId="{7D4E4F4E-3F75-4ED2-8A33-8BF0F0A44F6B}"/>
          </ac:picMkLst>
        </pc:picChg>
      </pc:sldChg>
      <pc:sldChg chg="delSp modSp">
        <pc:chgData name="Schimpf,Nathan Tyler" userId="4f367b35-e14f-472e-bba4-b9ed83d46818" providerId="ADAL" clId="{5F048A67-F0EC-4B89-BD67-C99F2B981048}" dt="2020-03-05T16:22:12.272" v="332" actId="478"/>
        <pc:sldMkLst>
          <pc:docMk/>
          <pc:sldMk cId="1044847056" sldId="263"/>
        </pc:sldMkLst>
        <pc:spChg chg="mod">
          <ac:chgData name="Schimpf,Nathan Tyler" userId="4f367b35-e14f-472e-bba4-b9ed83d46818" providerId="ADAL" clId="{5F048A67-F0EC-4B89-BD67-C99F2B981048}" dt="2020-03-05T16:22:09.836" v="331" actId="6549"/>
          <ac:spMkLst>
            <pc:docMk/>
            <pc:sldMk cId="1044847056" sldId="263"/>
            <ac:spMk id="3" creationId="{20957D22-920B-4904-8E72-8FC219CC0B36}"/>
          </ac:spMkLst>
        </pc:spChg>
        <pc:spChg chg="mod">
          <ac:chgData name="Schimpf,Nathan Tyler" userId="4f367b35-e14f-472e-bba4-b9ed83d46818" providerId="ADAL" clId="{5F048A67-F0EC-4B89-BD67-C99F2B981048}" dt="2020-03-05T16:20:56.539" v="288" actId="20577"/>
          <ac:spMkLst>
            <pc:docMk/>
            <pc:sldMk cId="1044847056" sldId="263"/>
            <ac:spMk id="4" creationId="{DBA5B99A-D01E-461A-A129-2E2BE3BCF0D1}"/>
          </ac:spMkLst>
        </pc:spChg>
        <pc:picChg chg="del">
          <ac:chgData name="Schimpf,Nathan Tyler" userId="4f367b35-e14f-472e-bba4-b9ed83d46818" providerId="ADAL" clId="{5F048A67-F0EC-4B89-BD67-C99F2B981048}" dt="2020-03-05T16:22:12.272" v="332" actId="478"/>
          <ac:picMkLst>
            <pc:docMk/>
            <pc:sldMk cId="1044847056" sldId="263"/>
            <ac:picMk id="5" creationId="{6AAC6D65-A000-4F52-A2B7-75DF1FA66317}"/>
          </ac:picMkLst>
        </pc:picChg>
      </pc:sldChg>
      <pc:sldChg chg="modSp ord">
        <pc:chgData name="Schimpf,Nathan Tyler" userId="4f367b35-e14f-472e-bba4-b9ed83d46818" providerId="ADAL" clId="{5F048A67-F0EC-4B89-BD67-C99F2B981048}" dt="2020-03-05T16:23:59.024" v="357" actId="1076"/>
        <pc:sldMkLst>
          <pc:docMk/>
          <pc:sldMk cId="4147445618" sldId="264"/>
        </pc:sldMkLst>
        <pc:spChg chg="mod">
          <ac:chgData name="Schimpf,Nathan Tyler" userId="4f367b35-e14f-472e-bba4-b9ed83d46818" providerId="ADAL" clId="{5F048A67-F0EC-4B89-BD67-C99F2B981048}" dt="2020-03-05T16:23:50.593" v="356" actId="20577"/>
          <ac:spMkLst>
            <pc:docMk/>
            <pc:sldMk cId="4147445618" sldId="264"/>
            <ac:spMk id="3" creationId="{20957D22-920B-4904-8E72-8FC219CC0B36}"/>
          </ac:spMkLst>
        </pc:spChg>
        <pc:graphicFrameChg chg="mod modGraphic">
          <ac:chgData name="Schimpf,Nathan Tyler" userId="4f367b35-e14f-472e-bba4-b9ed83d46818" providerId="ADAL" clId="{5F048A67-F0EC-4B89-BD67-C99F2B981048}" dt="2020-03-05T16:23:59.024" v="357" actId="1076"/>
          <ac:graphicFrameMkLst>
            <pc:docMk/>
            <pc:sldMk cId="4147445618" sldId="264"/>
            <ac:graphicFrameMk id="7" creationId="{9C3A772E-406F-4B2F-BE12-1C35DB2EF4DF}"/>
          </ac:graphicFrameMkLst>
        </pc:graphicFrameChg>
      </pc:sldChg>
      <pc:sldChg chg="del">
        <pc:chgData name="Schimpf,Nathan Tyler" userId="4f367b35-e14f-472e-bba4-b9ed83d46818" providerId="ADAL" clId="{5F048A67-F0EC-4B89-BD67-C99F2B981048}" dt="2020-03-05T16:21:05.457" v="291" actId="2696"/>
        <pc:sldMkLst>
          <pc:docMk/>
          <pc:sldMk cId="385860010" sldId="266"/>
        </pc:sldMkLst>
      </pc:sldChg>
      <pc:sldChg chg="del">
        <pc:chgData name="Schimpf,Nathan Tyler" userId="4f367b35-e14f-472e-bba4-b9ed83d46818" providerId="ADAL" clId="{5F048A67-F0EC-4B89-BD67-C99F2B981048}" dt="2020-03-05T16:21:05.473" v="292" actId="2696"/>
        <pc:sldMkLst>
          <pc:docMk/>
          <pc:sldMk cId="3493895263" sldId="267"/>
        </pc:sldMkLst>
      </pc:sldChg>
      <pc:sldChg chg="del">
        <pc:chgData name="Schimpf,Nathan Tyler" userId="4f367b35-e14f-472e-bba4-b9ed83d46818" providerId="ADAL" clId="{5F048A67-F0EC-4B89-BD67-C99F2B981048}" dt="2020-03-05T16:21:05.430" v="290" actId="2696"/>
        <pc:sldMkLst>
          <pc:docMk/>
          <pc:sldMk cId="1260493779" sldId="268"/>
        </pc:sldMkLst>
      </pc:sldChg>
      <pc:sldChg chg="del">
        <pc:chgData name="Schimpf,Nathan Tyler" userId="4f367b35-e14f-472e-bba4-b9ed83d46818" providerId="ADAL" clId="{5F048A67-F0EC-4B89-BD67-C99F2B981048}" dt="2020-03-05T16:21:05.485" v="293" actId="2696"/>
        <pc:sldMkLst>
          <pc:docMk/>
          <pc:sldMk cId="2293355847" sldId="269"/>
        </pc:sldMkLst>
      </pc:sldChg>
      <pc:sldChg chg="del">
        <pc:chgData name="Schimpf,Nathan Tyler" userId="4f367b35-e14f-472e-bba4-b9ed83d46818" providerId="ADAL" clId="{5F048A67-F0EC-4B89-BD67-C99F2B981048}" dt="2020-03-05T16:21:05.518" v="295" actId="2696"/>
        <pc:sldMkLst>
          <pc:docMk/>
          <pc:sldMk cId="780952319" sldId="270"/>
        </pc:sldMkLst>
      </pc:sldChg>
      <pc:sldChg chg="del">
        <pc:chgData name="Schimpf,Nathan Tyler" userId="4f367b35-e14f-472e-bba4-b9ed83d46818" providerId="ADAL" clId="{5F048A67-F0EC-4B89-BD67-C99F2B981048}" dt="2020-03-05T16:21:05.535" v="296" actId="2696"/>
        <pc:sldMkLst>
          <pc:docMk/>
          <pc:sldMk cId="340995073" sldId="271"/>
        </pc:sldMkLst>
      </pc:sldChg>
      <pc:sldChg chg="del">
        <pc:chgData name="Schimpf,Nathan Tyler" userId="4f367b35-e14f-472e-bba4-b9ed83d46818" providerId="ADAL" clId="{5F048A67-F0EC-4B89-BD67-C99F2B981048}" dt="2020-03-05T16:21:05.547" v="297" actId="2696"/>
        <pc:sldMkLst>
          <pc:docMk/>
          <pc:sldMk cId="2182588541" sldId="272"/>
        </pc:sldMkLst>
      </pc:sldChg>
      <pc:sldChg chg="del">
        <pc:chgData name="Schimpf,Nathan Tyler" userId="4f367b35-e14f-472e-bba4-b9ed83d46818" providerId="ADAL" clId="{5F048A67-F0EC-4B89-BD67-C99F2B981048}" dt="2020-03-05T16:21:05.563" v="298" actId="2696"/>
        <pc:sldMkLst>
          <pc:docMk/>
          <pc:sldMk cId="4166006263" sldId="273"/>
        </pc:sldMkLst>
      </pc:sldChg>
      <pc:sldChg chg="del">
        <pc:chgData name="Schimpf,Nathan Tyler" userId="4f367b35-e14f-472e-bba4-b9ed83d46818" providerId="ADAL" clId="{5F048A67-F0EC-4B89-BD67-C99F2B981048}" dt="2020-03-05T16:21:05.578" v="299" actId="2696"/>
        <pc:sldMkLst>
          <pc:docMk/>
          <pc:sldMk cId="2296369901" sldId="274"/>
        </pc:sldMkLst>
      </pc:sldChg>
      <pc:sldChg chg="del">
        <pc:chgData name="Schimpf,Nathan Tyler" userId="4f367b35-e14f-472e-bba4-b9ed83d46818" providerId="ADAL" clId="{5F048A67-F0EC-4B89-BD67-C99F2B981048}" dt="2020-03-05T16:21:05.590" v="300" actId="2696"/>
        <pc:sldMkLst>
          <pc:docMk/>
          <pc:sldMk cId="771200945" sldId="275"/>
        </pc:sldMkLst>
      </pc:sldChg>
      <pc:sldChg chg="del">
        <pc:chgData name="Schimpf,Nathan Tyler" userId="4f367b35-e14f-472e-bba4-b9ed83d46818" providerId="ADAL" clId="{5F048A67-F0EC-4B89-BD67-C99F2B981048}" dt="2020-03-05T16:21:05.606" v="301" actId="2696"/>
        <pc:sldMkLst>
          <pc:docMk/>
          <pc:sldMk cId="765696734" sldId="276"/>
        </pc:sldMkLst>
      </pc:sldChg>
      <pc:sldChg chg="del">
        <pc:chgData name="Schimpf,Nathan Tyler" userId="4f367b35-e14f-472e-bba4-b9ed83d46818" providerId="ADAL" clId="{5F048A67-F0EC-4B89-BD67-C99F2B981048}" dt="2020-03-05T16:21:05.620" v="302" actId="2696"/>
        <pc:sldMkLst>
          <pc:docMk/>
          <pc:sldMk cId="1726432584" sldId="277"/>
        </pc:sldMkLst>
      </pc:sldChg>
      <pc:sldChg chg="del">
        <pc:chgData name="Schimpf,Nathan Tyler" userId="4f367b35-e14f-472e-bba4-b9ed83d46818" providerId="ADAL" clId="{5F048A67-F0EC-4B89-BD67-C99F2B981048}" dt="2020-03-05T16:21:05.640" v="303" actId="2696"/>
        <pc:sldMkLst>
          <pc:docMk/>
          <pc:sldMk cId="406624397" sldId="278"/>
        </pc:sldMkLst>
      </pc:sldChg>
      <pc:sldChg chg="del">
        <pc:chgData name="Schimpf,Nathan Tyler" userId="4f367b35-e14f-472e-bba4-b9ed83d46818" providerId="ADAL" clId="{5F048A67-F0EC-4B89-BD67-C99F2B981048}" dt="2020-03-05T16:21:05.685" v="306" actId="2696"/>
        <pc:sldMkLst>
          <pc:docMk/>
          <pc:sldMk cId="3215850706" sldId="289"/>
        </pc:sldMkLst>
      </pc:sldChg>
      <pc:sldChg chg="addSp delSp modSp">
        <pc:chgData name="Schimpf,Nathan Tyler" userId="4f367b35-e14f-472e-bba4-b9ed83d46818" providerId="ADAL" clId="{5F048A67-F0EC-4B89-BD67-C99F2B981048}" dt="2020-03-05T17:20:43.774" v="566" actId="20577"/>
        <pc:sldMkLst>
          <pc:docMk/>
          <pc:sldMk cId="3848247031" sldId="290"/>
        </pc:sldMkLst>
        <pc:spChg chg="del">
          <ac:chgData name="Schimpf,Nathan Tyler" userId="4f367b35-e14f-472e-bba4-b9ed83d46818" providerId="ADAL" clId="{5F048A67-F0EC-4B89-BD67-C99F2B981048}" dt="2020-03-05T16:16:16.901" v="239" actId="478"/>
          <ac:spMkLst>
            <pc:docMk/>
            <pc:sldMk cId="3848247031" sldId="290"/>
            <ac:spMk id="3" creationId="{20957D22-920B-4904-8E72-8FC219CC0B36}"/>
          </ac:spMkLst>
        </pc:spChg>
        <pc:spChg chg="mod">
          <ac:chgData name="Schimpf,Nathan Tyler" userId="4f367b35-e14f-472e-bba4-b9ed83d46818" providerId="ADAL" clId="{5F048A67-F0EC-4B89-BD67-C99F2B981048}" dt="2020-03-05T17:20:43.774" v="566" actId="20577"/>
          <ac:spMkLst>
            <pc:docMk/>
            <pc:sldMk cId="3848247031" sldId="290"/>
            <ac:spMk id="4" creationId="{DBA5B99A-D01E-461A-A129-2E2BE3BCF0D1}"/>
          </ac:spMkLst>
        </pc:spChg>
        <pc:spChg chg="add mod">
          <ac:chgData name="Schimpf,Nathan Tyler" userId="4f367b35-e14f-472e-bba4-b9ed83d46818" providerId="ADAL" clId="{5F048A67-F0EC-4B89-BD67-C99F2B981048}" dt="2020-03-05T16:16:16.901" v="239" actId="478"/>
          <ac:spMkLst>
            <pc:docMk/>
            <pc:sldMk cId="3848247031" sldId="290"/>
            <ac:spMk id="7" creationId="{B69C818E-C2AB-4EEB-BDB0-4C6A467CE4DE}"/>
          </ac:spMkLst>
        </pc:spChg>
        <pc:spChg chg="add del">
          <ac:chgData name="Schimpf,Nathan Tyler" userId="4f367b35-e14f-472e-bba4-b9ed83d46818" providerId="ADAL" clId="{5F048A67-F0EC-4B89-BD67-C99F2B981048}" dt="2020-03-05T16:16:19.859" v="241"/>
          <ac:spMkLst>
            <pc:docMk/>
            <pc:sldMk cId="3848247031" sldId="290"/>
            <ac:spMk id="10" creationId="{428A91BD-DEA9-499A-B8A6-723E376F255F}"/>
          </ac:spMkLst>
        </pc:spChg>
        <pc:graphicFrameChg chg="add mod modGraphic">
          <ac:chgData name="Schimpf,Nathan Tyler" userId="4f367b35-e14f-472e-bba4-b9ed83d46818" providerId="ADAL" clId="{5F048A67-F0EC-4B89-BD67-C99F2B981048}" dt="2020-03-05T16:20:45.993" v="284" actId="6549"/>
          <ac:graphicFrameMkLst>
            <pc:docMk/>
            <pc:sldMk cId="3848247031" sldId="290"/>
            <ac:graphicFrameMk id="11" creationId="{9C63A7FA-3C69-4495-875D-E60ECC8CB297}"/>
          </ac:graphicFrameMkLst>
        </pc:graphicFrameChg>
        <pc:picChg chg="del">
          <ac:chgData name="Schimpf,Nathan Tyler" userId="4f367b35-e14f-472e-bba4-b9ed83d46818" providerId="ADAL" clId="{5F048A67-F0EC-4B89-BD67-C99F2B981048}" dt="2020-03-05T16:16:12.535" v="237" actId="478"/>
          <ac:picMkLst>
            <pc:docMk/>
            <pc:sldMk cId="3848247031" sldId="290"/>
            <ac:picMk id="5" creationId="{36116BCC-04CC-4228-ABBE-9574E4A507E5}"/>
          </ac:picMkLst>
        </pc:picChg>
        <pc:picChg chg="del">
          <ac:chgData name="Schimpf,Nathan Tyler" userId="4f367b35-e14f-472e-bba4-b9ed83d46818" providerId="ADAL" clId="{5F048A67-F0EC-4B89-BD67-C99F2B981048}" dt="2020-03-05T16:16:14.159" v="238" actId="478"/>
          <ac:picMkLst>
            <pc:docMk/>
            <pc:sldMk cId="3848247031" sldId="290"/>
            <ac:picMk id="6" creationId="{A888B279-D32F-4204-B77A-4B7B8D5C4C9F}"/>
          </ac:picMkLst>
        </pc:picChg>
      </pc:sldChg>
      <pc:sldChg chg="modSp del">
        <pc:chgData name="Schimpf,Nathan Tyler" userId="4f367b35-e14f-472e-bba4-b9ed83d46818" providerId="ADAL" clId="{5F048A67-F0EC-4B89-BD67-C99F2B981048}" dt="2020-03-05T17:20:46.109" v="567" actId="2696"/>
        <pc:sldMkLst>
          <pc:docMk/>
          <pc:sldMk cId="3191105879" sldId="291"/>
        </pc:sldMkLst>
        <pc:spChg chg="mod">
          <ac:chgData name="Schimpf,Nathan Tyler" userId="4f367b35-e14f-472e-bba4-b9ed83d46818" providerId="ADAL" clId="{5F048A67-F0EC-4B89-BD67-C99F2B981048}" dt="2020-03-05T16:04:17.628" v="149" actId="20577"/>
          <ac:spMkLst>
            <pc:docMk/>
            <pc:sldMk cId="3191105879" sldId="291"/>
            <ac:spMk id="3" creationId="{20957D22-920B-4904-8E72-8FC219CC0B36}"/>
          </ac:spMkLst>
        </pc:spChg>
        <pc:spChg chg="mod">
          <ac:chgData name="Schimpf,Nathan Tyler" userId="4f367b35-e14f-472e-bba4-b9ed83d46818" providerId="ADAL" clId="{5F048A67-F0EC-4B89-BD67-C99F2B981048}" dt="2020-03-05T16:04:13.710" v="148" actId="20577"/>
          <ac:spMkLst>
            <pc:docMk/>
            <pc:sldMk cId="3191105879" sldId="291"/>
            <ac:spMk id="4" creationId="{DBA5B99A-D01E-461A-A129-2E2BE3BCF0D1}"/>
          </ac:spMkLst>
        </pc:spChg>
      </pc:sldChg>
      <pc:sldChg chg="del">
        <pc:chgData name="Schimpf,Nathan Tyler" userId="4f367b35-e14f-472e-bba4-b9ed83d46818" providerId="ADAL" clId="{5F048A67-F0EC-4B89-BD67-C99F2B981048}" dt="2020-03-05T16:21:05.402" v="289" actId="2696"/>
        <pc:sldMkLst>
          <pc:docMk/>
          <pc:sldMk cId="97092213" sldId="292"/>
        </pc:sldMkLst>
      </pc:sldChg>
      <pc:sldChg chg="del">
        <pc:chgData name="Schimpf,Nathan Tyler" userId="4f367b35-e14f-472e-bba4-b9ed83d46818" providerId="ADAL" clId="{5F048A67-F0EC-4B89-BD67-C99F2B981048}" dt="2020-03-05T16:21:05.504" v="294" actId="2696"/>
        <pc:sldMkLst>
          <pc:docMk/>
          <pc:sldMk cId="2015515375" sldId="293"/>
        </pc:sldMkLst>
      </pc:sldChg>
      <pc:sldChg chg="del">
        <pc:chgData name="Schimpf,Nathan Tyler" userId="4f367b35-e14f-472e-bba4-b9ed83d46818" providerId="ADAL" clId="{5F048A67-F0EC-4B89-BD67-C99F2B981048}" dt="2020-03-05T16:21:05.656" v="304" actId="2696"/>
        <pc:sldMkLst>
          <pc:docMk/>
          <pc:sldMk cId="1103094402" sldId="294"/>
        </pc:sldMkLst>
      </pc:sldChg>
      <pc:sldChg chg="del">
        <pc:chgData name="Schimpf,Nathan Tyler" userId="4f367b35-e14f-472e-bba4-b9ed83d46818" providerId="ADAL" clId="{5F048A67-F0EC-4B89-BD67-C99F2B981048}" dt="2020-03-05T16:21:05.667" v="305" actId="2696"/>
        <pc:sldMkLst>
          <pc:docMk/>
          <pc:sldMk cId="3361164509" sldId="295"/>
        </pc:sldMkLst>
      </pc:sldChg>
      <pc:sldChg chg="del">
        <pc:chgData name="Schimpf,Nathan Tyler" userId="4f367b35-e14f-472e-bba4-b9ed83d46818" providerId="ADAL" clId="{5F048A67-F0EC-4B89-BD67-C99F2B981048}" dt="2020-03-05T16:21:05.698" v="307" actId="2696"/>
        <pc:sldMkLst>
          <pc:docMk/>
          <pc:sldMk cId="1792112866" sldId="296"/>
        </pc:sldMkLst>
      </pc:sldChg>
      <pc:sldChg chg="del">
        <pc:chgData name="Schimpf,Nathan Tyler" userId="4f367b35-e14f-472e-bba4-b9ed83d46818" providerId="ADAL" clId="{5F048A67-F0EC-4B89-BD67-C99F2B981048}" dt="2020-03-05T16:21:05.716" v="308" actId="2696"/>
        <pc:sldMkLst>
          <pc:docMk/>
          <pc:sldMk cId="913555388" sldId="299"/>
        </pc:sldMkLst>
      </pc:sldChg>
      <pc:sldChg chg="del">
        <pc:chgData name="Schimpf,Nathan Tyler" userId="4f367b35-e14f-472e-bba4-b9ed83d46818" providerId="ADAL" clId="{5F048A67-F0EC-4B89-BD67-C99F2B981048}" dt="2020-03-05T16:21:05.732" v="309" actId="2696"/>
        <pc:sldMkLst>
          <pc:docMk/>
          <pc:sldMk cId="2620302098" sldId="300"/>
        </pc:sldMkLst>
      </pc:sldChg>
      <pc:sldChg chg="del">
        <pc:chgData name="Schimpf,Nathan Tyler" userId="4f367b35-e14f-472e-bba4-b9ed83d46818" providerId="ADAL" clId="{5F048A67-F0EC-4B89-BD67-C99F2B981048}" dt="2020-03-05T16:21:05.745" v="310" actId="2696"/>
        <pc:sldMkLst>
          <pc:docMk/>
          <pc:sldMk cId="3490899204" sldId="301"/>
        </pc:sldMkLst>
      </pc:sldChg>
      <pc:sldChg chg="del">
        <pc:chgData name="Schimpf,Nathan Tyler" userId="4f367b35-e14f-472e-bba4-b9ed83d46818" providerId="ADAL" clId="{5F048A67-F0EC-4B89-BD67-C99F2B981048}" dt="2020-03-05T16:21:05.762" v="311" actId="2696"/>
        <pc:sldMkLst>
          <pc:docMk/>
          <pc:sldMk cId="1938127933" sldId="302"/>
        </pc:sldMkLst>
      </pc:sldChg>
      <pc:sldChg chg="del">
        <pc:chgData name="Schimpf,Nathan Tyler" userId="4f367b35-e14f-472e-bba4-b9ed83d46818" providerId="ADAL" clId="{5F048A67-F0EC-4B89-BD67-C99F2B981048}" dt="2020-03-05T16:21:05.773" v="312" actId="2696"/>
        <pc:sldMkLst>
          <pc:docMk/>
          <pc:sldMk cId="866557573" sldId="303"/>
        </pc:sldMkLst>
      </pc:sldChg>
      <pc:sldChg chg="del">
        <pc:chgData name="Schimpf,Nathan Tyler" userId="4f367b35-e14f-472e-bba4-b9ed83d46818" providerId="ADAL" clId="{5F048A67-F0EC-4B89-BD67-C99F2B981048}" dt="2020-03-05T16:21:05.785" v="313" actId="2696"/>
        <pc:sldMkLst>
          <pc:docMk/>
          <pc:sldMk cId="4097272058" sldId="304"/>
        </pc:sldMkLst>
      </pc:sldChg>
      <pc:sldChg chg="del">
        <pc:chgData name="Schimpf,Nathan Tyler" userId="4f367b35-e14f-472e-bba4-b9ed83d46818" providerId="ADAL" clId="{5F048A67-F0EC-4B89-BD67-C99F2B981048}" dt="2020-03-05T16:21:05.798" v="314" actId="2696"/>
        <pc:sldMkLst>
          <pc:docMk/>
          <pc:sldMk cId="285771593" sldId="305"/>
        </pc:sldMkLst>
      </pc:sldChg>
      <pc:sldChg chg="del">
        <pc:chgData name="Schimpf,Nathan Tyler" userId="4f367b35-e14f-472e-bba4-b9ed83d46818" providerId="ADAL" clId="{5F048A67-F0EC-4B89-BD67-C99F2B981048}" dt="2020-03-05T16:21:05.814" v="315" actId="2696"/>
        <pc:sldMkLst>
          <pc:docMk/>
          <pc:sldMk cId="1453474316" sldId="306"/>
        </pc:sldMkLst>
      </pc:sldChg>
      <pc:sldChg chg="del">
        <pc:chgData name="Schimpf,Nathan Tyler" userId="4f367b35-e14f-472e-bba4-b9ed83d46818" providerId="ADAL" clId="{5F048A67-F0EC-4B89-BD67-C99F2B981048}" dt="2020-03-05T16:21:05.830" v="316" actId="2696"/>
        <pc:sldMkLst>
          <pc:docMk/>
          <pc:sldMk cId="2227798416" sldId="307"/>
        </pc:sldMkLst>
      </pc:sldChg>
      <pc:sldChg chg="del">
        <pc:chgData name="Schimpf,Nathan Tyler" userId="4f367b35-e14f-472e-bba4-b9ed83d46818" providerId="ADAL" clId="{5F048A67-F0EC-4B89-BD67-C99F2B981048}" dt="2020-03-05T16:21:05.843" v="317" actId="2696"/>
        <pc:sldMkLst>
          <pc:docMk/>
          <pc:sldMk cId="1184953797" sldId="308"/>
        </pc:sldMkLst>
      </pc:sldChg>
      <pc:sldChg chg="del">
        <pc:chgData name="Schimpf,Nathan Tyler" userId="4f367b35-e14f-472e-bba4-b9ed83d46818" providerId="ADAL" clId="{5F048A67-F0EC-4B89-BD67-C99F2B981048}" dt="2020-03-05T16:21:05.852" v="318" actId="2696"/>
        <pc:sldMkLst>
          <pc:docMk/>
          <pc:sldMk cId="3807651573" sldId="309"/>
        </pc:sldMkLst>
      </pc:sldChg>
      <pc:sldChg chg="del">
        <pc:chgData name="Schimpf,Nathan Tyler" userId="4f367b35-e14f-472e-bba4-b9ed83d46818" providerId="ADAL" clId="{5F048A67-F0EC-4B89-BD67-C99F2B981048}" dt="2020-03-05T16:21:05.868" v="319" actId="2696"/>
        <pc:sldMkLst>
          <pc:docMk/>
          <pc:sldMk cId="3398445418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721C-E8F9-4152-BEC4-B88BEBD936EF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241B-A9A4-48D2-AEF4-BEFCE625E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AB1C-C787-4710-AC65-4834B24B017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5513B-1241-4A9C-8018-043E2B4596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Insertion after waveform: likely the cause of a lot of sampling issues on the receive side. Also ate up a lot of time calculating the insertion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85800" y="4085650"/>
            <a:ext cx="7772400" cy="584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362200" y="5162490"/>
            <a:ext cx="44196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9"/>
            <a:ext cx="6053504" cy="23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657600" y="4051756"/>
            <a:ext cx="4953000" cy="430887"/>
          </a:xfrm>
          <a:prstGeom prst="rect">
            <a:avLst/>
          </a:prstGeom>
          <a:ln>
            <a:noFill/>
          </a:ln>
        </p:spPr>
        <p:txBody>
          <a:bodyPr anchor="ctr">
            <a:spAutoFit/>
          </a:bodyPr>
          <a:lstStyle>
            <a:lvl1pPr marL="0" indent="0" algn="r">
              <a:buNone/>
              <a:defRPr sz="2200" b="0" i="0">
                <a:solidFill>
                  <a:srgbClr val="FFFFFF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7162800" y="6249144"/>
            <a:ext cx="1447800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lvl1pPr marL="0" indent="0" algn="r">
              <a:buNone/>
              <a:defRPr sz="1200" b="0" i="0">
                <a:solidFill>
                  <a:srgbClr val="AD0000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knap Research Bldg.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29757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26314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34412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39916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2220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6024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d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d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4.pd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d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d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AD0000"/>
            </a:gs>
            <a:gs pos="100000">
              <a:srgbClr val="5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362200" y="4876801"/>
            <a:ext cx="4419600" cy="158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615691" y="1524000"/>
            <a:ext cx="1912618" cy="115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81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3E3E3E"/>
            </a:gs>
            <a:gs pos="100000">
              <a:srgbClr val="00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ofl ligature 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600" y="381001"/>
            <a:ext cx="660400" cy="393700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6477000" y="6340475"/>
            <a:ext cx="21336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8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43200" y="3581400"/>
            <a:ext cx="6400800" cy="13716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819400"/>
            <a:ext cx="34290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L_LOGOwordmarkon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57200" y="3075941"/>
            <a:ext cx="2396314" cy="54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04800"/>
            <a:ext cx="67056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14600" y="1828800"/>
            <a:ext cx="6629400" cy="39624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33402" y="621797"/>
            <a:ext cx="859985" cy="521203"/>
          </a:xfrm>
          <a:prstGeom prst="rect">
            <a:avLst/>
          </a:prstGeom>
        </p:spPr>
      </p:pic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6858000" y="6264275"/>
            <a:ext cx="17526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9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  <p:extLst>
      <p:ext uri="{BB962C8B-B14F-4D97-AF65-F5344CB8AC3E}">
        <p14:creationId xmlns:p14="http://schemas.microsoft.com/office/powerpoint/2010/main" val="174636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C8203-25DD-4EB6-BFB6-A4F1BA6943F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85800" y="3900985"/>
            <a:ext cx="7772400" cy="769441"/>
          </a:xfrm>
        </p:spPr>
        <p:txBody>
          <a:bodyPr/>
          <a:lstStyle/>
          <a:p>
            <a:r>
              <a:rPr lang="en-US" sz="4400" b="1" dirty="0"/>
              <a:t>A Simple </a:t>
            </a:r>
            <a:r>
              <a:rPr lang="en-US" sz="4400" b="1" dirty="0" err="1"/>
              <a:t>WiFi</a:t>
            </a:r>
            <a:r>
              <a:rPr lang="en-US" sz="4400" b="1" dirty="0"/>
              <a:t> 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BD551-ACDF-41F9-95B3-DC066CFB2D8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362200" y="4882616"/>
            <a:ext cx="4419600" cy="904863"/>
          </a:xfrm>
        </p:spPr>
        <p:txBody>
          <a:bodyPr/>
          <a:lstStyle/>
          <a:p>
            <a:r>
              <a:rPr lang="en-US" sz="2400" dirty="0"/>
              <a:t>Midterm Presentation</a:t>
            </a:r>
          </a:p>
          <a:p>
            <a:r>
              <a:rPr lang="en-US" sz="2400" dirty="0"/>
              <a:t>Nathan Schimpf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E5C28-5E9B-402C-B55E-55F17FA06E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5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QAM Symbol to Waveform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58A64-C768-4EE4-91CF-74E0CA1F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493707"/>
            <a:ext cx="5610225" cy="215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E6854-0C0B-486B-BBF5-25A603099C51}"/>
              </a:ext>
            </a:extLst>
          </p:cNvPr>
          <p:cNvSpPr txBox="1"/>
          <p:nvPr/>
        </p:nvSpPr>
        <p:spPr>
          <a:xfrm>
            <a:off x="2643186" y="3630560"/>
            <a:ext cx="4138615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Over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-sample QAM values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Generate pulse waveform</a:t>
            </a:r>
          </a:p>
        </p:txBody>
      </p:sp>
    </p:spTree>
    <p:extLst>
      <p:ext uri="{BB962C8B-B14F-4D97-AF65-F5344CB8AC3E}">
        <p14:creationId xmlns:p14="http://schemas.microsoft.com/office/powerpoint/2010/main" val="417766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QAM Symbol to Waveform</a:t>
            </a:r>
          </a:p>
          <a:p>
            <a:endParaRPr lang="en-US" sz="1600" dirty="0"/>
          </a:p>
          <a:p>
            <a:r>
              <a:rPr lang="en-US" sz="1600" dirty="0"/>
              <a:t>QAM Bit Grouping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BToUint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1FF7A-5B2F-4988-8077-E020D190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61" y="1447800"/>
            <a:ext cx="4077483" cy="2573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5B5DC-C5E2-4567-B3A9-5E1099F2A6DA}"/>
              </a:ext>
            </a:extLst>
          </p:cNvPr>
          <p:cNvSpPr txBox="1"/>
          <p:nvPr/>
        </p:nvSpPr>
        <p:spPr>
          <a:xfrm>
            <a:off x="2667000" y="4402073"/>
            <a:ext cx="4876800" cy="1107996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Build binary array of each QAM weight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Convert to unsigned Int and scale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CA411-3BE7-4AC3-B1C7-ABD3498C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99" y="2455927"/>
            <a:ext cx="2624801" cy="17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8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QAM Symbol to Waveform</a:t>
            </a:r>
          </a:p>
          <a:p>
            <a:endParaRPr lang="en-US" sz="1600" dirty="0"/>
          </a:p>
          <a:p>
            <a:r>
              <a:rPr lang="en-US" sz="1600" dirty="0"/>
              <a:t>QAM Bit Grouping</a:t>
            </a:r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BToUint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Random Bitstream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60B9-B6CD-4119-9BD8-3D07976F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24" y="1676400"/>
            <a:ext cx="5304151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A6DF-8B86-497E-9A2A-749032E3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76400"/>
            <a:ext cx="6172200" cy="2574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A5873-88E1-43E4-B124-83DB96331BE0}"/>
              </a:ext>
            </a:extLst>
          </p:cNvPr>
          <p:cNvSpPr txBox="1"/>
          <p:nvPr/>
        </p:nvSpPr>
        <p:spPr>
          <a:xfrm>
            <a:off x="2514600" y="3630560"/>
            <a:ext cx="5715000" cy="2123658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Top-Level OFDM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Pilots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Center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IFFT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Waveform Scaling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968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Pilot Insertion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D989B-96BA-4C98-910B-B690E745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6557962" cy="262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C8987-7F33-40EA-8444-BC85A4206891}"/>
              </a:ext>
            </a:extLst>
          </p:cNvPr>
          <p:cNvSpPr txBox="1"/>
          <p:nvPr/>
        </p:nvSpPr>
        <p:spPr>
          <a:xfrm>
            <a:off x="2514600" y="4214803"/>
            <a:ext cx="4876800" cy="1785104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Pilots (0) at -21,-7,7,21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for each 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based on samples per symbol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Sample Halving</a:t>
            </a:r>
          </a:p>
        </p:txBody>
      </p:sp>
    </p:spTree>
    <p:extLst>
      <p:ext uri="{BB962C8B-B14F-4D97-AF65-F5344CB8AC3E}">
        <p14:creationId xmlns:p14="http://schemas.microsoft.com/office/powerpoint/2010/main" val="196566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Pilot Insertion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Center Insertion and IFFT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CC6AC-7EAB-439A-9E36-CB2EDE58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36" y="1752600"/>
            <a:ext cx="6438900" cy="2867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288CA-A47C-40F7-8927-DF15D6B47131}"/>
              </a:ext>
            </a:extLst>
          </p:cNvPr>
          <p:cNvSpPr txBox="1"/>
          <p:nvPr/>
        </p:nvSpPr>
        <p:spPr>
          <a:xfrm>
            <a:off x="3405086" y="4627173"/>
            <a:ext cx="4343400" cy="1446550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Center (0), width 12 at 0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per 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Mat</a:t>
            </a:r>
            <a:r>
              <a:rPr lang="en-US" sz="2200" dirty="0" err="1">
                <a:latin typeface="Helvetica Neue Bold Condensed"/>
                <a:ea typeface="+mj-ea"/>
                <a:cs typeface="Helvetica Neue Bold Condensed"/>
              </a:rPr>
              <a:t>ch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 to Samples/Symbol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Perform IFFT per 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649001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Rx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4D43B-049B-4BF4-80CA-18508DB2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1877960"/>
            <a:ext cx="6172201" cy="2028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AC3F5-6506-4E6C-A7BD-35D8592E63B0}"/>
              </a:ext>
            </a:extLst>
          </p:cNvPr>
          <p:cNvSpPr txBox="1"/>
          <p:nvPr/>
        </p:nvSpPr>
        <p:spPr>
          <a:xfrm>
            <a:off x="2362198" y="3886200"/>
            <a:ext cx="4572000" cy="1446550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FFT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Decimate Waveform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Outputs support Constellation and further Processing</a:t>
            </a:r>
          </a:p>
        </p:txBody>
      </p:sp>
    </p:spTree>
    <p:extLst>
      <p:ext uri="{BB962C8B-B14F-4D97-AF65-F5344CB8AC3E}">
        <p14:creationId xmlns:p14="http://schemas.microsoft.com/office/powerpoint/2010/main" val="284127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Rx</a:t>
            </a:r>
          </a:p>
          <a:p>
            <a:endParaRPr lang="en-US" sz="1600" dirty="0"/>
          </a:p>
          <a:p>
            <a:r>
              <a:rPr lang="en-US" sz="1600" dirty="0" err="1"/>
              <a:t>Downsample</a:t>
            </a:r>
            <a:r>
              <a:rPr lang="en-US" sz="1600" dirty="0"/>
              <a:t> FFT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72748-38AC-4EED-A0B7-BE5348166738}"/>
              </a:ext>
            </a:extLst>
          </p:cNvPr>
          <p:cNvSpPr txBox="1"/>
          <p:nvPr/>
        </p:nvSpPr>
        <p:spPr>
          <a:xfrm>
            <a:off x="2411446" y="3928646"/>
            <a:ext cx="5741954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Reduce Samples / QAM Symbol to 2 and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2SPS: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66695-D855-45C5-AAC5-9C0FF37E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23" y="1600200"/>
            <a:ext cx="601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5A537-AB0F-4802-AB4F-B8467AD1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04963"/>
            <a:ext cx="4648200" cy="2450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D38DE-5533-4721-9693-C62421E11234}"/>
              </a:ext>
            </a:extLst>
          </p:cNvPr>
          <p:cNvSpPr txBox="1"/>
          <p:nvPr/>
        </p:nvSpPr>
        <p:spPr>
          <a:xfrm>
            <a:off x="2501630" y="4055667"/>
            <a:ext cx="3733800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Overall Conversion to Binary Stream (</a:t>
            </a:r>
            <a:r>
              <a:rPr lang="en-US" sz="2200" dirty="0" err="1">
                <a:latin typeface="Helvetica Neue Bold Condensed"/>
                <a:ea typeface="+mj-ea"/>
                <a:cs typeface="Helvetica Neue Bold Condensed"/>
              </a:rPr>
              <a:t>BitStream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)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6710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2E384-99F9-4DBB-9C64-CC8C0C47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817451"/>
            <a:ext cx="6086475" cy="161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CEB81-863B-4F04-B1EC-FA9F45BAE2BC}"/>
              </a:ext>
            </a:extLst>
          </p:cNvPr>
          <p:cNvSpPr txBox="1"/>
          <p:nvPr/>
        </p:nvSpPr>
        <p:spPr>
          <a:xfrm>
            <a:off x="2362200" y="3413930"/>
            <a:ext cx="4953000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Removes Center Frequency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Separates Pilot and Data Subcarriers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4773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B99A-D01E-461A-A129-2E2BE3BCF0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345635" y="457200"/>
            <a:ext cx="6172200" cy="761999"/>
          </a:xfrm>
        </p:spPr>
        <p:txBody>
          <a:bodyPr>
            <a:normAutofit/>
          </a:bodyPr>
          <a:lstStyle/>
          <a:p>
            <a:r>
              <a:rPr lang="en-US" sz="3600" b="1" dirty="0"/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69EC12-A612-41CC-B8E7-C4D8084EA6B0}"/>
              </a:ext>
            </a:extLst>
          </p:cNvPr>
          <p:cNvSpPr/>
          <p:nvPr/>
        </p:nvSpPr>
        <p:spPr>
          <a:xfrm>
            <a:off x="603422" y="1454144"/>
            <a:ext cx="79309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Physical-layer implementation of </a:t>
            </a:r>
            <a:r>
              <a:rPr lang="en-US" dirty="0" err="1"/>
              <a:t>Wifi</a:t>
            </a:r>
            <a:r>
              <a:rPr lang="en-US" dirty="0"/>
              <a:t> components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Main focus on the Modulation-Coding Scheme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Comparable to RF Communications Toolbox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Target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Quadrature Amplitude Modulation: up to 256-QAM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Orthogonal Frequency-Division Multiplexing: 52 subcarrier (20 MHz)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Guard-time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Hierarchical Design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Degradation, Estimation and Recovery</a:t>
            </a:r>
          </a:p>
        </p:txBody>
      </p:sp>
    </p:spTree>
    <p:extLst>
      <p:ext uri="{BB962C8B-B14F-4D97-AF65-F5344CB8AC3E}">
        <p14:creationId xmlns:p14="http://schemas.microsoft.com/office/powerpoint/2010/main" val="255181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342F9-50A2-48CD-AB94-3378E232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66900"/>
            <a:ext cx="3171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2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9E5F3-3D0B-4A0D-8656-B52BAE56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76400"/>
            <a:ext cx="56102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1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  <a:p>
            <a:r>
              <a:rPr lang="en-US" sz="1600" dirty="0"/>
              <a:t>	Signed to Unsigned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B036-0F63-459A-A460-E756F267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77960"/>
            <a:ext cx="6665676" cy="25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  <a:p>
            <a:r>
              <a:rPr lang="en-US" sz="1600" dirty="0"/>
              <a:t>	Signed to Unsigned</a:t>
            </a:r>
          </a:p>
          <a:p>
            <a:r>
              <a:rPr lang="en-US" sz="1600" dirty="0"/>
              <a:t>	Unsigned to Binary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E6BAA-B427-4E16-BDD8-E642DB24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95337"/>
            <a:ext cx="6288865" cy="25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Array Comparison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46E65-30BC-4438-AB19-E63B64B4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1981200"/>
            <a:ext cx="6172201" cy="18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3A563-93A4-4BCD-9A29-FD94D7EEF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87156-1310-4E69-B01D-9F89E9371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Common Structures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Array &amp; Iterative</a:t>
            </a:r>
            <a:br>
              <a:rPr lang="en-US" dirty="0"/>
            </a:br>
            <a:r>
              <a:rPr lang="en-US" dirty="0"/>
              <a:t>What Worked?</a:t>
            </a:r>
            <a:br>
              <a:rPr lang="en-US" dirty="0"/>
            </a:br>
            <a:r>
              <a:rPr lang="en-US" dirty="0"/>
              <a:t>What Didn’t Work?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OFDM TX: inserting Pilot and Center carriers </a:t>
            </a:r>
            <a:r>
              <a:rPr lang="en-US" b="1" dirty="0"/>
              <a:t>after </a:t>
            </a:r>
            <a:r>
              <a:rPr lang="en-US" dirty="0"/>
              <a:t>waveform generation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this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A3E58-0454-4A64-8A27-A51A3C19AFA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2E2AE-6895-42F9-9AD1-5DF72ABD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288" y="3148519"/>
            <a:ext cx="3354023" cy="29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0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6466E5-15D5-45F2-ACEA-5080C7DF0A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85800" y="4191000"/>
            <a:ext cx="7772400" cy="58477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424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B99A-D01E-461A-A129-2E2BE3BCF0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345635" y="457200"/>
            <a:ext cx="6172200" cy="761999"/>
          </a:xfrm>
        </p:spPr>
        <p:txBody>
          <a:bodyPr>
            <a:normAutofit/>
          </a:bodyPr>
          <a:lstStyle/>
          <a:p>
            <a:r>
              <a:rPr lang="en-US" sz="3600" b="1"/>
              <a:t>Technical Background</a:t>
            </a:r>
            <a:endParaRPr 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CBB51-4CE7-4192-833E-A3E910680E12}"/>
              </a:ext>
            </a:extLst>
          </p:cNvPr>
          <p:cNvSpPr/>
          <p:nvPr/>
        </p:nvSpPr>
        <p:spPr>
          <a:xfrm>
            <a:off x="809148" y="1487096"/>
            <a:ext cx="3072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Quadrature-Amplitude Modulation (QAM)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ofdm v fdm">
            <a:extLst>
              <a:ext uri="{FF2B5EF4-FFF2-40B4-BE49-F238E27FC236}">
                <a16:creationId xmlns:a16="http://schemas.microsoft.com/office/drawing/2014/main" id="{7D4E4F4E-3F75-4ED2-8A33-8BF0F0A4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55" y="2364259"/>
            <a:ext cx="3450238" cy="24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0C62AE-0E87-4FC6-AC2C-FF845A82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02" b="28995"/>
          <a:stretch/>
        </p:blipFill>
        <p:spPr>
          <a:xfrm>
            <a:off x="818674" y="2351390"/>
            <a:ext cx="2219325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2DCDF-445C-4F6E-A2AB-477D5715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42" b="19553"/>
          <a:stretch/>
        </p:blipFill>
        <p:spPr>
          <a:xfrm>
            <a:off x="809148" y="3037190"/>
            <a:ext cx="221932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1B4F9-6C85-4FAB-9EC8-BAA3E2853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57" r="851" b="35714"/>
          <a:stretch/>
        </p:blipFill>
        <p:spPr>
          <a:xfrm>
            <a:off x="809148" y="2164422"/>
            <a:ext cx="2219325" cy="342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EFF93-E9EB-438A-8E9F-16B3E474FF74}"/>
              </a:ext>
            </a:extLst>
          </p:cNvPr>
          <p:cNvSpPr txBox="1"/>
          <p:nvPr/>
        </p:nvSpPr>
        <p:spPr>
          <a:xfrm>
            <a:off x="4744955" y="1717928"/>
            <a:ext cx="3374038" cy="64633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R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Orthogonal Frequency-Division Multiplexing (OFDM)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88175-6B86-4D16-ADCA-8C72E8FD4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2" y="4273529"/>
            <a:ext cx="4123743" cy="1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1447800"/>
            <a:ext cx="8001000" cy="4419601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A772E-406F-4B2F-BE12-1C35DB2E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9898"/>
              </p:ext>
            </p:extLst>
          </p:nvPr>
        </p:nvGraphicFramePr>
        <p:xfrm>
          <a:off x="685801" y="1595653"/>
          <a:ext cx="7772398" cy="4123893"/>
        </p:xfrm>
        <a:graphic>
          <a:graphicData uri="http://schemas.openxmlformats.org/drawingml/2006/table">
            <a:tbl>
              <a:tblPr firstRow="1" firstCol="1" bandRow="1"/>
              <a:tblGrid>
                <a:gridCol w="873598">
                  <a:extLst>
                    <a:ext uri="{9D8B030D-6E8A-4147-A177-3AD203B41FA5}">
                      <a16:colId xmlns:a16="http://schemas.microsoft.com/office/drawing/2014/main" val="1691341380"/>
                    </a:ext>
                  </a:extLst>
                </a:gridCol>
                <a:gridCol w="1147300">
                  <a:extLst>
                    <a:ext uri="{9D8B030D-6E8A-4147-A177-3AD203B41FA5}">
                      <a16:colId xmlns:a16="http://schemas.microsoft.com/office/drawing/2014/main" val="3071273348"/>
                    </a:ext>
                  </a:extLst>
                </a:gridCol>
                <a:gridCol w="809859">
                  <a:extLst>
                    <a:ext uri="{9D8B030D-6E8A-4147-A177-3AD203B41FA5}">
                      <a16:colId xmlns:a16="http://schemas.microsoft.com/office/drawing/2014/main" val="1513060259"/>
                    </a:ext>
                  </a:extLst>
                </a:gridCol>
                <a:gridCol w="1282277">
                  <a:extLst>
                    <a:ext uri="{9D8B030D-6E8A-4147-A177-3AD203B41FA5}">
                      <a16:colId xmlns:a16="http://schemas.microsoft.com/office/drawing/2014/main" val="3469609738"/>
                    </a:ext>
                  </a:extLst>
                </a:gridCol>
                <a:gridCol w="1438250">
                  <a:extLst>
                    <a:ext uri="{9D8B030D-6E8A-4147-A177-3AD203B41FA5}">
                      <a16:colId xmlns:a16="http://schemas.microsoft.com/office/drawing/2014/main" val="3308903677"/>
                    </a:ext>
                  </a:extLst>
                </a:gridCol>
                <a:gridCol w="1110557">
                  <a:extLst>
                    <a:ext uri="{9D8B030D-6E8A-4147-A177-3AD203B41FA5}">
                      <a16:colId xmlns:a16="http://schemas.microsoft.com/office/drawing/2014/main" val="2272129340"/>
                    </a:ext>
                  </a:extLst>
                </a:gridCol>
                <a:gridCol w="1110557">
                  <a:extLst>
                    <a:ext uri="{9D8B030D-6E8A-4147-A177-3AD203B41FA5}">
                      <a16:colId xmlns:a16="http://schemas.microsoft.com/office/drawing/2014/main" val="2724211654"/>
                    </a:ext>
                  </a:extLst>
                </a:gridCol>
              </a:tblGrid>
              <a:tr h="611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Standard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Release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Band (GHz)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Bandwidth (MHz)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 Arch.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Modulation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Max. Data 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22464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DSSS/FHSS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79514"/>
                  </a:ext>
                </a:extLst>
              </a:tr>
              <a:tr h="519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78471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 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3188"/>
                  </a:ext>
                </a:extLst>
              </a:tr>
              <a:tr h="519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DSSS/ OFDM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 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339703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2.4,5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20,40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710028"/>
                  </a:ext>
                </a:extLst>
              </a:tr>
              <a:tr h="611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802.11ac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20,40,80,160, 80+80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64-QAM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256-QAM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6.93 Gbps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5807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4D277E4-433F-4CD7-BA47-79F9C59B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i="0" kern="1200" dirty="0">
                <a:solidFill>
                  <a:srgbClr val="AD0000"/>
                </a:solidFill>
                <a:effectLst/>
                <a:latin typeface="HelveticaNeueLT Std Med Cn"/>
                <a:ea typeface="+mn-ea"/>
                <a:cs typeface="HelveticaNeueLT Std Med Cn"/>
              </a:rPr>
              <a:t>802.11 Standards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44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EAC243-DCFC-48AB-A7FA-60A1F1EB450D}"/>
              </a:ext>
            </a:extLst>
          </p:cNvPr>
          <p:cNvSpPr txBox="1"/>
          <p:nvPr/>
        </p:nvSpPr>
        <p:spPr>
          <a:xfrm>
            <a:off x="2488096" y="5618762"/>
            <a:ext cx="2133600" cy="15413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30739-31DC-49B6-9F1A-A57F77C3631C}"/>
              </a:ext>
            </a:extLst>
          </p:cNvPr>
          <p:cNvSpPr txBox="1"/>
          <p:nvPr/>
        </p:nvSpPr>
        <p:spPr>
          <a:xfrm>
            <a:off x="2438400" y="3348712"/>
            <a:ext cx="2133600" cy="154138"/>
          </a:xfrm>
          <a:prstGeom prst="rect">
            <a:avLst/>
          </a:prstGeom>
          <a:solidFill>
            <a:schemeClr val="bg1"/>
          </a:solidFill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9C818E-C2AB-4EEB-BDB0-4C6A467CE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63A7FA-3C69-4495-875D-E60ECC8CB2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0560"/>
              </p:ext>
            </p:extLst>
          </p:nvPr>
        </p:nvGraphicFramePr>
        <p:xfrm>
          <a:off x="152400" y="1487197"/>
          <a:ext cx="8763000" cy="4576119"/>
        </p:xfrm>
        <a:graphic>
          <a:graphicData uri="http://schemas.openxmlformats.org/drawingml/2006/table">
            <a:tbl>
              <a:tblPr firstRow="1" firstCol="1" bandRow="1"/>
              <a:tblGrid>
                <a:gridCol w="1371600">
                  <a:extLst>
                    <a:ext uri="{9D8B030D-6E8A-4147-A177-3AD203B41FA5}">
                      <a16:colId xmlns:a16="http://schemas.microsoft.com/office/drawing/2014/main" val="1691341380"/>
                    </a:ext>
                  </a:extLst>
                </a:gridCol>
                <a:gridCol w="3564901">
                  <a:extLst>
                    <a:ext uri="{9D8B030D-6E8A-4147-A177-3AD203B41FA5}">
                      <a16:colId xmlns:a16="http://schemas.microsoft.com/office/drawing/2014/main" val="3071273348"/>
                    </a:ext>
                  </a:extLst>
                </a:gridCol>
                <a:gridCol w="2474571">
                  <a:extLst>
                    <a:ext uri="{9D8B030D-6E8A-4147-A177-3AD203B41FA5}">
                      <a16:colId xmlns:a16="http://schemas.microsoft.com/office/drawing/2014/main" val="1513060259"/>
                    </a:ext>
                  </a:extLst>
                </a:gridCol>
                <a:gridCol w="1351928">
                  <a:extLst>
                    <a:ext uri="{9D8B030D-6E8A-4147-A177-3AD203B41FA5}">
                      <a16:colId xmlns:a16="http://schemas.microsoft.com/office/drawing/2014/main" val="3094811650"/>
                    </a:ext>
                  </a:extLst>
                </a:gridCol>
              </a:tblGrid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Week of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Goal</a:t>
                      </a:r>
                      <a:endParaRPr lang="en-US" sz="17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Modified Goal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Met?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22464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 3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QAM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 QAM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149843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 17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52-subcarrier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Finalize QAM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482350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February 24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Refactor 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components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Begin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948148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3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Midterm Presentation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Midterm Presentation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866018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9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QAM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Finalize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79514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16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 </a:t>
                      </a:r>
                      <a:r>
                        <a:rPr lang="en-US" sz="17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OFDM (</a:t>
                      </a:r>
                      <a:r>
                        <a:rPr lang="en-US" sz="1700" baseline="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baseline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78471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23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rd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Guard Time 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 QAM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Finalize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3188"/>
                  </a:ext>
                </a:extLst>
              </a:tr>
              <a:tr h="920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6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Recovery Techniques (Frame Detection, Frequency &amp; Phase Offset Correction)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Guard Time, Development Catch-Up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Develop OFDM (</a:t>
                      </a:r>
                      <a:r>
                        <a:rPr lang="en-US" sz="17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rx</a:t>
                      </a: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339703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13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Presentation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</a:t>
                      </a:r>
                      <a:r>
                        <a:rPr lang="en-US" sz="1700" b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Presentaiton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710028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20</a:t>
                      </a:r>
                      <a:r>
                        <a:rPr lang="en-US" sz="17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endParaRPr lang="en-US" sz="17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Report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Report</a:t>
                      </a:r>
                      <a:endParaRPr lang="en-US" sz="17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Final Report</a:t>
                      </a:r>
                    </a:p>
                  </a:txBody>
                  <a:tcPr marL="82498" marR="8249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5807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10E3216-A52A-47FC-8FCF-83CFB1D9E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i="0" kern="1200" dirty="0">
                <a:solidFill>
                  <a:srgbClr val="B5191A"/>
                </a:solidFill>
                <a:effectLst/>
                <a:latin typeface="Helvetica Neue"/>
                <a:ea typeface="+mj-ea"/>
                <a:cs typeface="Helvetica Neue"/>
              </a:rPr>
              <a:t>Project Status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4824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VI</a:t>
            </a:r>
            <a:r>
              <a:rPr lang="en-US" sz="1600" baseline="0" dirty="0"/>
              <a:t> Hierarchy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EDB8-0F4F-429B-94AC-D6EEC926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80" y="1600200"/>
            <a:ext cx="6693520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84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Top VI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CFFE-F2B4-4DA0-B841-6FE0E5E1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78" y="1877960"/>
            <a:ext cx="7687551" cy="38271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2F10DA-C04A-4BF8-951B-EB83BA54482F}"/>
              </a:ext>
            </a:extLst>
          </p:cNvPr>
          <p:cNvSpPr/>
          <p:nvPr/>
        </p:nvSpPr>
        <p:spPr>
          <a:xfrm>
            <a:off x="1515894" y="32766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2ED8D7-B19B-43C2-A557-858B55B28545}"/>
              </a:ext>
            </a:extLst>
          </p:cNvPr>
          <p:cNvSpPr/>
          <p:nvPr/>
        </p:nvSpPr>
        <p:spPr>
          <a:xfrm>
            <a:off x="2384898" y="5131184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B4817-FF21-409A-9B35-CCB5CAAF9882}"/>
              </a:ext>
            </a:extLst>
          </p:cNvPr>
          <p:cNvSpPr/>
          <p:nvPr/>
        </p:nvSpPr>
        <p:spPr>
          <a:xfrm>
            <a:off x="5844704" y="4876800"/>
            <a:ext cx="609600" cy="25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Symbol to </a:t>
            </a:r>
            <a:r>
              <a:rPr lang="en-US" sz="1600" dirty="0" err="1"/>
              <a:t>DataLen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Determines number of bits for OFDM symbol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812BC-C3C3-4468-B115-14585568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935" y="3225372"/>
            <a:ext cx="6600825" cy="2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9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3C832-59A5-40DD-8B02-21B2B2AE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00186"/>
            <a:ext cx="4215075" cy="3248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E9267B-1C4A-4187-A29A-F021423D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881" y="3276600"/>
            <a:ext cx="3584526" cy="2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71116"/>
      </p:ext>
    </p:extLst>
  </p:cSld>
  <p:clrMapOvr>
    <a:masterClrMapping/>
  </p:clrMapOvr>
</p:sld>
</file>

<file path=ppt/theme/theme1.xml><?xml version="1.0" encoding="utf-8"?>
<a:theme xmlns:a="http://schemas.openxmlformats.org/drawingml/2006/main" name="Solid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lac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hoto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hoto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7F9DD65EB364492FAA6182DF642A3" ma:contentTypeVersion="12" ma:contentTypeDescription="Create a new document." ma:contentTypeScope="" ma:versionID="c84da2549ea2c7b1ca59f9e0779a9abe">
  <xsd:schema xmlns:xsd="http://www.w3.org/2001/XMLSchema" xmlns:xs="http://www.w3.org/2001/XMLSchema" xmlns:p="http://schemas.microsoft.com/office/2006/metadata/properties" xmlns:ns3="e3bd4dd6-34f6-4344-bef2-f53dd609bd80" xmlns:ns4="87e3aeb9-ffd9-446e-b41b-397ff603952b" targetNamespace="http://schemas.microsoft.com/office/2006/metadata/properties" ma:root="true" ma:fieldsID="78a6bf161ed1dc3e4c341fc4f5aa7bed" ns3:_="" ns4:_="">
    <xsd:import namespace="e3bd4dd6-34f6-4344-bef2-f53dd609bd80"/>
    <xsd:import namespace="87e3aeb9-ffd9-446e-b41b-397ff60395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d4dd6-34f6-4344-bef2-f53dd609bd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3aeb9-ffd9-446e-b41b-397ff60395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72E948-483C-4F30-9512-4EE45CBEE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d4dd6-34f6-4344-bef2-f53dd609bd80"/>
    <ds:schemaRef ds:uri="87e3aeb9-ffd9-446e-b41b-397ff60395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4E4AFD-BFB0-46B7-899D-EEF6F7CEC012}">
  <ds:schemaRefs>
    <ds:schemaRef ds:uri="http://schemas.microsoft.com/office/2006/documentManagement/types"/>
    <ds:schemaRef ds:uri="http://schemas.openxmlformats.org/package/2006/metadata/core-properties"/>
    <ds:schemaRef ds:uri="87e3aeb9-ffd9-446e-b41b-397ff603952b"/>
    <ds:schemaRef ds:uri="http://purl.org/dc/terms/"/>
    <ds:schemaRef ds:uri="e3bd4dd6-34f6-4344-bef2-f53dd609bd80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016A9F7-0849-4CFB-947A-C16DF9923F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UofL PowerPoint Template 4x3</Template>
  <TotalTime>2244</TotalTime>
  <Words>585</Words>
  <Application>Microsoft Office PowerPoint</Application>
  <PresentationFormat>On-screen Show (4:3)</PresentationFormat>
  <Paragraphs>233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Calibri</vt:lpstr>
      <vt:lpstr>Courier New</vt:lpstr>
      <vt:lpstr>Helvetica Neue</vt:lpstr>
      <vt:lpstr>Helvetica Neue Bold Condensed</vt:lpstr>
      <vt:lpstr>HelveticaNeueLT Std</vt:lpstr>
      <vt:lpstr>HelveticaNeueLT Std Med Cn</vt:lpstr>
      <vt:lpstr>Times New Roman</vt:lpstr>
      <vt:lpstr>Solid Title</vt:lpstr>
      <vt:lpstr>White Theme</vt:lpstr>
      <vt:lpstr>Black Theme</vt:lpstr>
      <vt:lpstr>Photo Title</vt:lpstr>
      <vt:lpstr>Photo Theme</vt:lpstr>
      <vt:lpstr>1_White Theme</vt:lpstr>
      <vt:lpstr>PowerPoint Presentation</vt:lpstr>
      <vt:lpstr>PowerPoint Presentation</vt:lpstr>
      <vt:lpstr>PowerPoint Presentation</vt:lpstr>
      <vt:lpstr>802.11 Standards</vt:lpstr>
      <vt:lpstr>Project Status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PowerPoint Presentation</vt:lpstr>
      <vt:lpstr>PowerPoint Presentation</vt:lpstr>
    </vt:vector>
  </TitlesOfParts>
  <Company>University of Louisville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pedram</dc:creator>
  <cp:lastModifiedBy>Nathan Schimpf</cp:lastModifiedBy>
  <cp:revision>225</cp:revision>
  <cp:lastPrinted>2017-09-15T14:21:33Z</cp:lastPrinted>
  <dcterms:created xsi:type="dcterms:W3CDTF">2017-09-13T15:12:16Z</dcterms:created>
  <dcterms:modified xsi:type="dcterms:W3CDTF">2020-04-14T01:54:05Z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0x010100FA87F9DD65EB364492FAA6182DF642A3</vt:lpwstr>
  </property>
</Properties>
</file>